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234794351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23479435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groups of colours that are next to each other on the colour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Analogous colours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الألوان المتماثلة: مجموعات من الألوان المتجاورة على عجلة الألوان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类似色: 色轮上彼此相邻的颜色组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رنگ های مشابه: گروه هایی از رنگ ها که در چرخه رنگ در کنار یکدیگر قرار دارند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유사한 색상: 색상환에서 서로 인접한 색상 그룹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Katulad na mga kulay: mga pangkat ng mga kulay na magkatabi sa color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Аналогічні кольори: групи кольорів, які знаходяться поруч один з одним на колірному колі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Ngjyra analoge: grupe ngjyrash që janë pranë njëra-tjetrës në rrotën e ngjyrave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Նմանատիպ գույներ: գույների խմբեր, որոնք միմյանց կողքին են գունային անիվի վրա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Analoge kleuren: groepen kleuren die naast elkaar op de kleurencirkel staan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Couleurs analogues: groupes de couleurs qui sont côte à côte sur la roue chromatique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Analoge Farben: Gruppen von Farben, die im Farbkreis nebeneinander liegen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अनुरूप रंग: रंगों के समूह जो रंग चक्र पर एक दूसरे के बगल में होते हैं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類似色: カラーホイール上で隣り合う色のグループ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Rengên analog: komên rengên ku li kêleka hev li ser çerxa rengîn 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समान रङहरू: रङहरूको समूहहरू जुन रङ व्हीलमा एकअर्काको छेउमा छन्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ورته رنګونه: د رنګونو ګروپونه چې د رنګ څرخ کې یو بل ته نږدې دي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ਸਮਾਨ ਰੰਗ: ਰੰਗਾਂ ਦੇ ਸਮੂਹ ਜੋ ਰੰਗ ਚੱਕਰ 'ਤੇ ਇਕ ਦੂਜੇ ਦੇ ਨੇੜੇ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Cores análogas: grupos de cores que estão próximas umas das outras no círculo cromático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Аналогичные цвета: группы цветов, находящиеся рядом друг с другом на цветовом круге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Midabada isku midka ah: kooxo midabyo ah oo ku xiga midba midka kale ee giraangiraha midabka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Colores analogos: grupos de colores que están uno al lado del otro en la rueda de colores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zinazofanana: vikundi vya rangi ambavyo viko karibu na kila mmoja kwenye gurudumu la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สีที่คล้ายคลึงกัน: กลุ่มสีที่อยู่ติดกันในวงล้อสี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Benzer renkler: renk tekerleğinde yan yana bulunan renk grupları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sắc tương tự: các nhóm màu nằm cạnh nhau trên bánh xe màu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SLIDES_API234794351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SLIDES_API23479435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colours that are opposites on the colour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Complementary colours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الألوان التكميلية: الألوان المتضادة في عجلة الألوان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互补色: 色轮上相反的颜色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رنگ های مکمل: رنگ هایی که در چرخه رنگ متضاد هستند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보색: 색상환에서 반대쪽에 있는 색상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Mga pantulong na kulay: mga kulay na magkasalungat sa color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Додаткові кольори: кольори, протилежні на колірному колі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Ngjyra plotësuese: ngjyrat që janë të kundërta në rrotën e ngjyrave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Լրացուցիչ գույներ: գույները, որոնք հակադիր են գունային անիվի վրա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Complementaire kleuren: kleuren die tegengesteld zijn aan de kleurencirkel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Couleurs complémentaires: couleurs opposées sur la roue chromatique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Komplementärfarben: Farben, die im Farbkreis gegensätzlich sind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पूरक रंग: रंग जो रंग चक्र पर विपरीत हैं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補色: 色相環上で反対の色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Rengên temamker: rengên ku li ser çerxa rengan dijberî hev 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पूरक रंगहरू: कलर व्हीलमा विपरित रङहरू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بشپړونکي رنګونه: هغه رنګونه چې د رنګ په څرخ کې مخالف دي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ਪੂਰਕ ਰੰਗ: ਰੰਗ ਜੋ ਰੰਗ ਚੱਕਰ 'ਤੇ ਵਿਰੋਧੀ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Cores complementares: cores que são opostas no círculo cromático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Дополнительные цвета: цвета, противоположные на цветовом круге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Midabada dhameystiran: midabada ka soo horjeeda giraangiraha midabka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Colores complementarios: colores que son opuestos en la rueda de color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za ziada: rangi ambazo ni kinyume kwenye gurudumu la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สีเสริม: สีที่อยู่ตรงข้ามกันในวงล้อสี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Tamamlayıcı renkler: Renk tekerleğinde birbirine zıt olan renkler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sắc bổ sung: những màu đối lập trên bánh xe màu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234794351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23479435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greenish-blue colour that is one of the colour primaries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ازرق سماوي: لون أزرق مخضر وهو أحد الألوان الأساسية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青色: 绿蓝色，是原色之一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فیروزه ای: رنگ آبی مایل به سبز که یکی از رنگ های اولیه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청록색: 원색 중 하나인 녹청색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isang maberde-asul na kulay na isa sa mga pangunahing kulay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Блакитний: зеленувато-блакитний колір, який є одним із основних кольорів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një ngjyrë jeshile-blu që është një nga ngjyrat kryesore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կանաչավուն-կապույտ գույն, որը հիմնական գույներից մեկն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Cyaan: een groenachtig blauwe kleur die een van de primaire kleuren 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une couleur bleu verdâtre qui est l'une des couleurs primaires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eine grünlich-blaue Farbe, die zu den Primärfarben zählt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सियान: एक हरा-नीला रंग जो प्राथमिक रंगों में से एक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シアン: 原色の1つである緑がかった青の色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rengek kesk-şîn ku yek ji rengên sereke ye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स्यान: हरियो-निलो रङ जुन रङ प्राइमरीहरू मध्ये एक हो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سیان: شین شین رنګ چې یو له لومړنیو رنګونو څخه دی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ਸਿਆਨ: ਇੱਕ ਹਰਾ-ਨੀਲਾ ਰੰਗ ਜੋ ਕਿ ਰੰਗਾਂ ਦੀਆਂ ਪ੍ਰਾਇਮਰੀ ਵਿੱਚੋਂ ਇੱਕ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Ciano: uma cor azul esverdeada que é uma das cores primárias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Голубой: зеленовато-синий цвет, который является одним из основных цветов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midab buluug-cagaaran ah oo ka mid ah midabada asaasiga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cian: un color azul verdoso que es uno de los colores primarios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Cyan: rangi ya kijani-bluu ambayo ni moja ya mchujo wa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สีฟ้า: สีเขียวแกมน้ำเงินซึ่งเป็นหนึ่งในแม่สี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Camgöbeği: ana renklerden biri olan yeşilimsi mavi renk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lục lam: một màu xanh lục là một trong những màu cơ bản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234794351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23479435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creating scratchy brushstrokes using a brush that is mostly dry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Dry brush painting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الرسم بالفرشاة الجافة: إنشاء ضربات فرشاة مخدشة باستخدام فرشاة جافة في الغالب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干刷绘画: 使用大部分干燥的画笔创建粗糙的笔触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نقاشی با قلم مو خشک: ایجاد ضربه های قلم موی خش دار با استفاده از یک قلم مو که بیشتر خشک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드라이 브러쉬 페인팅: 대부분 건조한 브러시를 사용하여 긁힌 브러시 스트로크 만들기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Pagpipinta ng dry brush: paglikha ng mga gasgas na brushstroke gamit ang isang brush na halos tuyo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Малювання сухим пензлем: створення нерівних мазків пензлем, який переважно сухий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Pikturë me furçë të thatë: duke krijuar penelata gërvishtëse duke përdorur një furçë që është kryesisht e thatë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Չոր վրձինով ներկում: ստեղծելով քերծվածքային վրձնահարվածներ՝ օգտագործելով խոզանակ, որը հիմնականում չոր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Droge penseelschildering: krassende penseelstreken maken met een penseel dat grotendeels droog 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Peinture au pinceau sec: créer des coups de pinceau rugueux à l'aide d'un pinceau principalement sec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Trockenpinselmalerei: Erstellen Sie kratzige Pinselstriche mit einem weitgehend trockenen Pinsel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ड्राई ब्रश पेंटिंग: ऐसे ब्रश का उपयोग करके खरोंचदार ब्रशस्ट्रोक बनाना जो अधिकतर सूखा होता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ドライブラシ塗装: ほとんど乾いたブラシを使用してチクチクとしたブラシストロークを作成する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Wêneya firçeya hişk: afirandina firçeyên firçeyan bi karanîna firçeyek ku bi piranî hişk 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सुक्खा ब्रश चित्रकारी: प्रायजसो सुख्खा भएको ब्रश प्रयोग गरेर स्क्र्याचि ब्रशस्ट्रोकहरू सिर्जना गर्नुहोस्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وچ برش نقاشي: د برش په کارولو سره د سکریچي برش سټروکس رامینځته کول چې ډیری یې وچ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ਸੁੱਕੀ ਬੁਰਸ਼ ਪੇਂਟਿੰਗ: ਬੁਰਸ਼ ਦੀ ਵਰਤੋਂ ਕਰਦੇ ਹੋਏ ਸਕ੍ਰੈਚੀ ਬ੍ਰਸ਼ਸਟ੍ਰੋਕ ਬਣਾਉਣਾ ਜੋ ਜ਼ਿਆਦਾਤਰ ਸੁੱਕਾ ਹੁੰਦਾ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Pintura com pincel seco: criando pinceladas ásperas usando um pincel quase seco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Картина сухой кистью: создание неровных мазков, используя в основном сухую кисть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Rinjiyeynta burushka qallalan: abuurista buraash xoqan iyadoo la isticmaalayo burush inta badan qallalan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Pintar con pincel seco: crear pinceladas ásperas usando un pincel que esté mayoritariamente seco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Uchoraji wa brashi kavu: kuunda viboko vya mikwaruzo kwa kutumia brashi ambayo mara nyingi ni kavu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การทาสีด้วยแปรงแห้ง: การสร้างฝีแปรงแบบกระท่อนกระแท่นโดยใช้แปรงที่แห้งเป็นส่วนใหญ่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Kuru fırça boyama: Çoğunlukla kuru olan bir fırça kullanarak cızırtılı fırça darbeleri oluşturmak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Tranh cọ khô: tạo những nét vẽ thô ráp bằng cách sử dụng cọ gần như khô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SLIDES_API234794351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SLIDES_API23479435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colours that are weak, and not very vivid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Dull colours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الألوان الباهتة: الألوان ضعيفة، وليست زاهية جدًا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颜色暗淡: 颜色较弱且不太鲜艳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رنگ های کسل کننده: رنگ هایی که ضعیف هستند و خیلی واضح نیستند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흐릿한 색상: 약하고 선명하지 않은 색상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Mapurol na kulay: mga kulay na mahina, at hindi masyadong matingkad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Неяскраві кольори: кольори слабкі та не дуже яскраві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Ngjyra të zbehta: ngjyra që janë të dobëta dhe jo shumë të gjalla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Ձանձրալի գույներ: գույներ, որոնք թույլ են, և ոչ շատ վառ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Doffe kleuren: kleuren die zwak zijn en niet erg levendig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Couleurs ternes: couleurs faibles et peu vives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Stumpfe Farben: Farben, die schwach und nicht sehr lebendig sind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फीके रंग: ऐसे रंग जो कमज़ोर हैं, और बहुत चमकीले नहीं हैं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くすんだ色: 色が弱く、あまり鮮やかではない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Rengên hişk: rengên ku qels in, û ne pir zindî 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नीरस रंगहरू: रंगहरू जुन कमजोर छन्, र धेरै जीवन्त छैनन्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خړ رنګونه: هغه رنګونه چې ضعیف دي او ډیر روښانه ندي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ਗੂੜ੍ਹੇ ਰੰਗ: ਉਹ ਰੰਗ ਜੋ ਕਮਜ਼ੋਰ ਹਨ, ਅਤੇ ਬਹੁਤ ਚਮਕਦਾਰ ਨਹੀਂ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Cores opacas: cores fracas e não muito vivas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Тусклые цвета: цвета слабые и не очень яркие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Midabo caajis ah: midabyo daciif ah, oo aan aad u iftiimin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colores apagados: colores débiles y poco vivos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nyepesi: rangi ambazo ni dhaifu, na sio wazi sana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สีหมองคล้ำ: สีอ่อนและไม่สดใสมาก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Donuk renkler: zayıf ve çok canlı olmayan renkler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xỉn: màu sắc yếu và không sống động lắm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SLIDES_API971613045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SLIDES_API971613045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putting down a layer of clean water onto the paper before adding paint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flooding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الفيضانات: وضع طبقة من الماء النظيف على الورق قبل إضافة الطلاء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洪水: 在涂漆之前在纸上涂上一层清水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جاری شدن سیل: قبل از افزودن رنگ، یک لایه آب تمیز روی کاغذ بگذارید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홍수: 페인트를 칠하기 전에 종이 위에 깨끗한 물을 한 겹 깔아주세요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pagbaha: paglalagay ng isang layer ng malinis na tubig sa papel bago magdagdag ng pintura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затоплення: нанесення шару чистої води на папір перед додаванням фарби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përmbytje: duke hedhur një shtresë me ujë të pastër në letër përpara se të shtoni bojë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ջրհեղեղ: ներկ ավելացնելուց առաջ մաքուր ջրի շերտ դնել թղթի վրա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overstromingen: breng een laag schoon water op het papier aan voordat u verf aanbrengt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inondation: déposer une couche d'eau propre sur le papier avant d'ajouter de la peinture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Überschwemmung: Tragen Sie eine Schicht sauberes Wasser auf das Papier auf, bevor Sie Farbe hinzufügen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बाढ़: पेंट डालने से पहले कागज पर साफ पानी की एक परत डालें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洪水: 絵の具を加える前に紙の上にきれいな水の層を置く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lehiyê: berî ku boyax lê zêde bikin, qatek ava paqij daxin ser kaxezê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बाढी: पेन्ट थप्नु अघि कागजमा सफा पानीको तह तल राख्नुहोस्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سیلاب: د رنګ اضافه کولو دمخه په کاغذ باندې د پاکو اوبو یوه طبقه ایښودل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ਹੜ੍ਹ: ਪੇਂਟ ਜੋੜਨ ਤੋਂ ਪਹਿਲਾਂ ਕਾਗਜ਼ ਉੱਤੇ ਸਾਫ਼ ਪਾਣੀ ਦੀ ਇੱਕ ਪਰਤ ਪਾਓ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inundação: colocar uma camada de água limpa no papel antes de adicionar tinta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наводнение: перед нанесением краски нанесите на бумагу слой чистой воды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daadid: dhigista lakabka biyo nadiif ah warqadda ka hor inta aadan ku darin rinjiga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inundación: Poner una capa de agua limpia sobre el papel antes de agregar pintura.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mafuriko: kuweka safu ya maji safi kwenye karatasi kabla ya kuongeza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น้ำท่วม: วางน้ำสะอาดลงบนกระดาษก่อนจะเติมสี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su baskını: boyayı eklemeden önce kağıdın üzerine bir kat temiz su koymak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lũ lụt: quét một lớp nước sạch lên giấy trước khi sơn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SLIDES_API234794351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SLIDES_API23479435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colours that are strong and very vivid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Intense colours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ألوان مكثفة: ألوان قوية وحيوية للغاية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浓烈的色彩: 色彩强烈且非常鲜艳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رنگ های تند: رنگ هایی که قوی و بسیار زنده هستند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강렬한 색상: 강렬하고 매우 선명한 색상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Matinding kulay: mga kulay na malakas at napakatingkad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Інтенсивні кольори: сильні та дуже яскраві кольори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Ngjyra intensive: ngjyra që janë të forta dhe shumë të gjalla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Ինտենսիվ գույներ: գույներ, որոնք ուժեղ են և շատ վառ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Intense kleuren: kleuren die sterk en zeer levendig zijn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Des couleurs intenses: des couleurs fortes et très vives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Intensive Farben: Farben, die kräftig und sehr lebendig sind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तीव्र रंग: ऐसे रंग जो मजबूत और बहुत चमकीले हैं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強烈な色: 強くてとても鮮やかな色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Rengên tund: rengên ku bi hêz û pir zindî 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तीव्र रंगहरू: बलियो र धेरै जीवन्त रंगहरू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شدید رنګونه: هغه رنګونه چې قوي او خورا روښانه دي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ਤੀਬਰ ਰੰਗ: ਰੰਗ ਜੋ ਮਜ਼ਬੂਤ ​​​​ਅਤੇ ਬਹੁਤ ਹੀ ਚਮਕਦਾਰ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Cores intensas: cores fortes e muito vivas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Интенсивные цвета: цвета сильные и очень яркие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Midabo adag: midabyo xoog leh oo aad u muuqda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Colores intensos: colores fuertes y muy vivos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kali: rangi ambazo ni kali na wazi sana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สีที่เข้มข้น: สีที่เข้มและสดใสมาก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Yoğun renkler: güçlü ve çok canlı renkler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sắc đậm: màu sắc mạnh mẽ và rất sống động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971613045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971613045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adding several small amounts of pencil or paint on top of each other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layering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طبقات: إضافة عدة كميات صغيرة من قلم الرصاص أو الطلاء فوق بعضها البعض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分层: 在彼此的顶部添加少量铅笔或颜料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لایه بندی: اضافه کردن چند مقدار کمی مداد یا رنگ روی هم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레이어링: 여러 개의 소량의 연필이나 페인트를 서로 위에 추가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pagpapatong: pagdaragdag ng ilang maliliit na lapis o pintura sa ibabaw ng bawat isa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нашарування: додавання кількох невеликих кількостей олівця або фарби один на одного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shtresimi: duke shtuar disa sasi të vogla lapsi ose bojë njëra mbi tjetrën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շերտավորում: ավելացնելով մի քանի փոքր քանակությամբ մատիտ կամ ներկ միմյանց վրա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gelaagdheid: het toevoegen van verschillende kleine hoeveelheden potlood of verf op elkaar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superposition: ajouter plusieurs petites quantités de crayon ou de peinture les unes sur les autres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Schichtung: mehrere kleine Mengen Bleistift oder Farbe übereinander auftragen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लेयरिंग: एक दूसरे के ऊपर कई छोटी मात्रा में पेंसिल या पेंट जोड़ना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レイヤリング: 少量の鉛筆または絵の具を重ねて追加する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qatkirin: zêdekirina çend mîqdarên piçûk qelem an boyax li ser hev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तह लगाउने: एक अर्काको माथि पेन्सिल वा पेन्टको धेरै सानो मात्रा थप्दै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پرتونه: د یو بل په سر کې د پنسل یا پینټ څو کوچني مقدار اضافه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ਲੇਅਰਿੰਗ: ਇੱਕ ਦੂਜੇ ਦੇ ਉੱਪਰ ਪੈਨਸਿਲ ਜਾਂ ਪੇਂਟ ਦੀਆਂ ਕਈ ਛੋਟੀਆਂ ਮਾਤਰਾਵਾਂ ਨੂੰ ਜੋੜਨਾ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camadas: adicionando várias pequenas quantidades de lápis ou tinta umas sobre as outras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наслоение: добавление нескольких небольших количеств карандаша или краски друг на друга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lakabayn: oo lagu daro dhowr xadi oo yar oo qalin ama rinji ah oo midba midka kale ku kordho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capas: agregando varias pequeñas cantidades de lápiz o pintura una encima de la otra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kuweka tabaka: kuongeza kiasi kidogo cha penseli au rangi juu ya kila mmoja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การแบ่งชั้น: เติมดินสอหรือสีจำนวนเล็กน้อยทับกัน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katmanlama: üst üste birkaç küçük miktarda kalem veya boya eklemek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xếp lớp: thêm một số lượng nhỏ bút chì hoặc sơn lên nhau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SLIDES_API234794351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SLIDES_API23479435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reddish purple (hot pink) that is one of the colour primaries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أرجواني: أرجواني محمر (وردي فاقع) وهو أحد الألوان الأساسية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品红: 红紫色（亮粉色），是原色之一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ارغوانی: بنفش مایل به قرمز (صورتی تند) که یکی از رنگ های اولیه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마젠타: 원색 중 하나인 붉은 보라색(핫핑크)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isang mapula-pula na lilang (hot pink) na isa sa mga pangunahing kulay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Маджента: червонувато-фіолетовий (гаряче-рожевий), який є одним із основних кольорів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një vjollcë e kuqërremtë (rozë e nxehtë) që është një nga ngjyrat primare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Մագենտա: կարմրավուն մանուշակագույն (տաք վարդագույն), որը գունային նախնականներից մեկն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een roodachtig paars (heetroze) dat een van de primaire kleuren 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un violet rougeâtre (rose vif) qui est l'une des couleurs primaires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ein rötliches Lila (Pink), das zu den Primärfarben zählt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मैजेंटा: एक लाल बैंगनी (गर्म गुलाबी) जो प्राथमिक रंगों में से एक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赤紫色: 原色の一つである赤紫（ホットピンク）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binefşî ya sor (pembe germ) ku yek ji rengên seretayî ye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म्याजेन्टा: रातो बैजनी (तातो गुलाबी) जुन रङ प्राइमरीहरू मध्ये एक हो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میګینټا: یو سور ارغواني (ګرم ګلابي) چې یو له لومړني رنګونو څخه دی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ਮੈਜੈਂਟਾ: ਇੱਕ ਲਾਲ ਜਾਮਨੀ (ਗਰਮ ਗੁਲਾਬੀ) ਜੋ ਕਿ ਰੰਗਾਂ ਦੀਆਂ ਪ੍ਰਾਇਮਰੀ ਵਿੱਚੋਂ ਇੱਕ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um roxo avermelhado (rosa choque) que é uma das cores primárias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Пурпурный: красновато-фиолетовый (ярко-розовый), один из основных цветов.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guduudan oo guduudan (casaan kulul) oo ah mid ka mid ah midabada asaasiga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un violeta rojizo (rosa intenso) que es uno de los colores primarios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Magenta: zambarau nyekundu (pink moto) ambayo ni moja ya chaguzi za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สีม่วงแดง: สีม่วงแดง (ชมพูร้อน) ซึ่งเป็นหนึ่งในแม่สี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Macenta: ana renklerden biri olan kırmızımsı mor (sıcak pembe)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đỏ tươi: màu tím đỏ (hồng đậm) là một trong những màu cơ bản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SLIDES_API971613045_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SLIDES_API971613045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colour scheme that only uses light and dark versions of a single colour or grey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أحادية اللون: نظام ألوان يستخدم فقط الإصدارات الفاتحة والداكنة من لون واحد أو رمادي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单色: 仅使用单一颜色或灰色的浅色和深色版本的配色方案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تک رنگ: یک طرح رنگ که فقط از نسخه های روشن و تیره یک رنگ یا خاکستری استفاده می کند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단색화: 단일 색상이나 회색의 밝은 버전과 어두운 버전만 사용하는 색상 구성표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monochrome: isang color scheme na gumagamit lang ng light at dark na bersyon ng iisang kulay o gray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монохромний: колірна схема, яка використовує лише світлі та темні версії одного кольору або сірого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pikturë njëngjyrëshe: një skemë ngjyrash që përdor vetëm versione të lehta dhe të errëta të një ngjyre të vetme ose gri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մոնոխրոմ: գունային սխեման, որն օգտագործում է միայն մեկ գույնի կամ մոխրագույնի բաց և մուգ տարբերակները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monochroom: een kleurenschema dat alleen lichte en donkere versies van één kleur of grijs gebruikt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monochrome: une palette de couleurs qui utilise uniquement des versions claires et foncées d'une seule couleur ou d'un gris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einfarbig: ein Farbschema, das nur helle und dunkle Versionen einer einzelnen Farbe oder eines Graus verwendet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एक रंग का: एक रंग योजना जो केवल एक ही रंग या ग्रे के हल्के और गहरे संस्करणों का उपयोग करती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モノクロ: 単一色またはグレーの明るいバージョンと暗いバージョンのみを使用する配色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monochrome: nexşeyek rengînek ku tenê guhertoyên ronahî û tarî yên yek reng an gewr bikar tîne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मोनोक्रोम: एक रङ योजना जसले एकल रङ वा खैरोको हल्का र गाढा संस्करणहरू मात्र प्रयोग गर्दछ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مونوکروم: د رنګ سکیم چې یوازې د یو رنګ یا خړ روښانه او تیاره نسخې کاروي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ਮੋਨੋਕ੍ਰੋਮ: ਇੱਕ ਰੰਗ ਸਕੀਮ ਜੋ ਸਿਰਫ ਇੱਕ ਰੰਗ ਜਾਂ ਸਲੇਟੀ ਦੇ ਹਲਕੇ ਅਤੇ ਹਨੇਰੇ ਸੰਸਕਰਣਾਂ ਦੀ ਵਰਤੋਂ ਕਰਦੀ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monocromático: um esquema de cores que usa apenas versões claras e escuras de uma única cor ou cinza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монохромный: цветовая схема, в которой используются только светлые и темные версии одного цвета или серого.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monochrome: nidaam midab leh oo kaliya oo isticmaala noocyada iftiinka iyo mugdiga ah ee hal midab ama cawl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monocromo: un esquema de color que solo utiliza versiones claras y oscuras de un solo color o gris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monochrome: mpango wa rangi ambao hutumia tu matoleo ya mwanga na giza ya rangi moja au kijivu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ขาวดำ: โทนสีที่ใช้เฉพาะสีเดียวหรือสีเทาในเวอร์ชันสว่างและสีเข้มเท่านั้น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Tek renkli: tek bir rengin veya grinin yalnızca açık ve koyu versiyonlarını kullanan bir renk şeması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Đơn sắc: một bảng màu chỉ sử dụng các phiên bản sáng và tối của một màu duy nhất hoặc màu xám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SLIDES_API971613045_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SLIDES_API971613045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an arrangement where the most important thing is NOT in the middle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non-central composition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تكوين غير مركزي: ترتيب حيث الشيء الأكثر أهمية ليس في المنتصف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非中心组合: 最重要的事情不在中间的安排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ترکیب غیر مرکزی: ترتیبی که در آن مهمترین چیز در وسط آن نیست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비중심 구성: 가장 중요한 것이 중간에 있지 않은 배열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hindi sentral na komposisyon: isang kaayusan kung saan ang pinakamahalagang bagay ay HINDI sa gitna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нецентральна композиція: розташування, де найважливіше НЕ посередині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përbërje jo qendrore: një marrëveshje ku gjëja më e rëndësishme NUK është në mes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ոչ կենտրոնական կազմը: պայմանավորվածություն, որտեղ ամենակարևորը մեջտեղում ՉԻ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niet-centrale compositie: een arrangement waarbij het belangrijkste NIET in het midden staat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composition non centrale: un arrangement où le plus important n'est PAS au milieu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nichtzentrale Komposition: eine Anordnung, bei der das Wichtigste NICHT in der Mitte liegt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गैर-केंद्रीय रचना: एक ऐसी व्यवस्था जहां सबसे महत्वपूर्ण चीज़ बीच में नहीं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非中心的な構成: 最も重要なものが真ん中にない配置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pêkhatina ne-navendî: rêkeftinek ku ya herî girîng NE di navîn de ye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गैर-केन्द्रीय संरचना: एउटा व्यवस्था जहाँ सबैभन्दा महत्त्वपूर्ण कुरा बीचमा छैन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غیر مرکزي ترکیب: یو ترتیب چیرې چې خورا مهم شی په مینځ کې نه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ਗੈਰ-ਕੇਂਦਰੀ ਰਚਨਾ: ਇੱਕ ਵਿਵਸਥਾ ਜਿੱਥੇ ਸਭ ਤੋਂ ਮਹੱਤਵਪੂਰਨ ਚੀਜ਼ ਮੱਧ ਵਿੱਚ ਨਹੀਂ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composição não central: um arranjo onde o mais importante NÃO está no meio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нецентральная композиция: расположение, в котором самое важное НЕ находится посередине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halabuurka aan dhexe: habayn halka waxa ugu muhiimsani aanay dhexda ku jirin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composición no central: un arreglo donde lo más importante NO está en el medio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utungaji usio wa kati: mpangilio ambapo jambo muhimu zaidi SIO katikati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องค์ประกอบที่ไม่ใช่ส่วนกลาง: การจัดเรียงที่สิ่งสำคัญที่สุดไม่อยู่ตรงกลาง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merkezi olmayan kompozisyon: en önemli şeyin ortada OLMADIĞI bir düzenleme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thành phần không trung tâm: một sự sắp xếp trong đó điều quan trọng nhất KHÔNG nằm ở giữa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SLIDES_API971613045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SLIDES_API97161304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piece of cloth that you wear to protect your clothes from getting dirty.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apron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ساحة: قطعة من القماش ترتديها لحماية ملابسك من الاتساخ.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围裙: 一块用来防止衣服弄脏的布。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پیشبند: یک تکه پارچه که برای محافظت از لباس های خود از کثیف شدن می پوشید.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앞치마: 옷이 더러워지는 것을 방지하기 위해 입는 천.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apron: isang piraso ng tela na iyong isinusuot upang protektahan ang iyong mga damit mula sa pagkadumi.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фартух: шматок тканини, який ви носите, щоб захистити свій одяг від забруднення.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përparëse: një copë leckë që vishni për të mbrojtur rrobat tuaja nga ndotja.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գոգնոց: կտորի կտոր, որը դուք հագնում եք ձեր հագուստը կեղտոտելուց պաշտպանելու համար: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schort: een stuk stof dat je draagt ​​om je kleding te beschermen tegen vuil.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tablier: un morceau de tissu que vous portez pour protéger vos vêtements de la saleté.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Schürze: ein Stück Stoff, das Sie tragen, um Ihre Kleidung vor Verschmutzung zu schützen.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एप्रन: कपड़े का एक टुकड़ा जिसे आप अपने कपड़ों को गंदा होने से बचाने के लिए पहनते हैं।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エプロン: 衣服を汚れから守るために着る布。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pêşmal: perçek qumaşê ku hûn li xwe dikin da ku cilên xwe ji pîsbûnê biparêzin.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एप्रन: कपडाको टुक्रा जुन तपाईंले आफ्नो लुगा फोहोर हुनबाट जोगाउन लगाउनु हुन्छ।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اپون: د ټوکر یوه ټوټه چې تاسو یې اغوستي ترڅو خپلې جامې له خندا څخه خوندي کړي.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ਐਪਰਨ: ਕੱਪੜੇ ਦਾ ਇੱਕ ਟੁਕੜਾ ਜੋ ਤੁਸੀਂ ਆਪਣੇ ਕੱਪੜਿਆਂ ਨੂੰ ਗੰਦੇ ਹੋਣ ਤੋਂ ਬਚਾਉਣ ਲਈ ਪਹਿਨਦੇ ਹੋ।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avental: um pedaço de pano que você usa para proteger suas roupas de ficarem sujas.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фартук: кусок ткани, который вы носите, чтобы защитить свою одежду от загрязнения.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maro: maro aad xidhato si aad dharkaaga uga ilaaliso wasakhowga.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delantal: un trozo de tela que se usa para proteger la ropa para que no se ensucie.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aproni: kipande cha kitambaa unachovaa ili kulinda nguo zako zisichafuke.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ผ้ากันเปื้อน: ผ้าที่คุณสวมใส่เพื่อป้องกันเสื้อผ้าของคุณจากการสกปรก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apron: kıyafetlerinizin kirlenmesini önlemek için giydiğiniz bir bez parçası.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tạp dề: một mảnh vải mà bạn mặc để bảo vệ quần áo của bạn khỏi bị bẩn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SLIDES_API971613045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SLIDES_API971613045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painting tool that is used to mix colours on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لوحة: أداة رسم تستخدم لمزج الألوان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调色板: 一种用于混合颜色的绘画工具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جعبه رنگ نقاشی: ابزاری برای نقاشی که برای ترکیب رنگ ها استفاده می شود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팔레트: 색을 섞는 데 사용되는 그림 도구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palette: isang tool sa pagpipinta na ginagamit upang paghaluin ang mga kulay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палітра: інструмент для малювання, який використовується для змішування кольорів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paleta: një mjet lyerjeje që përdoret për përzierjen e ngjyrave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գունապնակ: նկարչական գործիք, որն օգտագործվում է գույները խառնելու համար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palet: een tekengereedschap waarmee kleuren kunnen worden gemengd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palette: un outil de peinture utilisé pour mélanger les couleurs sur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Palette: ein Malwerkzeug, das zum Mischen von Farben verwendet wird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पैलेट: एक पेंटिंग उपकरण जिसका उपयोग रंगों को मिलाने के लिए किया जाता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パレット: 色を混ぜるために使用されるペイントツール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paleta: amûrek boyaxkirinê ku ji bo tevlihevkirina rengan tê bikar anîn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प्यालेट: एक पेन्टिङ उपकरण जुन रंगहरू मिश्रण गर्न प्रयोग गरिन्छ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تڼۍ: د رنګ کولو وسیله چې د رنګونو مخلوطولو لپاره کارول کیږي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ਪੈਲੇਟ: ਇੱਕ ਪੇਂਟਿੰਗ ਟੂਲ ਜੋ ਰੰਗਾਂ ਨੂੰ ਮਿਲਾਉਣ ਲਈ ਵਰਤਿਆ ਜਾਂਦਾ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paleta: uma ferramenta de pintura usada para misturar cores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палитра: инструмент для рисования, который используется для смешивания цветов на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palette: qalab rinjiyeyn oo loo isticmaalo in lagu qaso midabada on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paleta: una herramienta de pintura que se utiliza para mezclar colores 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palette: chombo cha uchoraji ambacho hutumiwa kuchanganya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จานสี: เครื่องมือวาดภาพที่ใช้ผสมสี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palet: renkleri karıştırmak için kullanılan bir boyama aracı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bảng màu: một công cụ vẽ được sử dụng để trộn màu trên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971613045_1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971613045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drawing or painting with small dots or dashes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التنقيطية: الرسم أو الرسم بنقاط أو شرطات صغيرة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点画法: 用小点或破折号绘图或绘画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پوینتیلیسم: طراحی یا نقاشی با نقطه یا خط تیره کوچک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점묘법: 작은 점이나 대시로 그리기 또는 칠하기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pointilism: pagguhit o pagpipinta na may maliliit na tuldok o gitling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пуантилізм: малювання або малювання дрібними крапками чи рисками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pointilizëm: vizatim ose pikturë me pika ose viza të vogla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պուանտիլիզմ: նկարել կամ նկարել փոքր կետերով կամ գծիկներով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pointillisme: tekenen of schilderen met kleine puntjes of streepjes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pointillisme: dessiner ou peindre avec de petits points ou des tirets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Pointillismus: Zeichnen oder Malen mit kleinen Punkten oder Strichen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pointillism: छोटे बिंदुओं या डैश के साथ चित्र बनाना या पेंटिंग करना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点描: 小さな点や破線で描画またはペイントする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pointillism: xêzkirin an xêzkirin bi deq an jî bi daçekên biçûk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बिन्दुवाद: साना थोप्लाहरू वा ड्यासहरूसँग रेखाचित्र वा चित्रकारी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پوائنټیلیزم: د کوچنیو نقطو یا ډیشونو سره انځور کول یا انځور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ਬਿੰਦੂਵਾਦ: ਛੋਟੇ ਬਿੰਦੀਆਂ ਜਾਂ ਡੈਸ਼ਾਂ ਨਾਲ ਡਰਾਇੰਗ ਜਾਂ ਪੇਂਟਿੰਗ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pontilhismo: desenhar ou pintar com pequenos pontos ou traços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пуантилизм: рисование или раскрашивание маленькими точками или черточками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pointilism: ku sawirida ama rinjiyeynta dhibco yar yar ama xariijimo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puntillismo: dibujar o pintar con pequeños puntos o rayas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pointillism: kuchora au kuchora kwa dots ndogo au dashi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ลัทธิชี้เอียง: การวาดภาพหรือระบายสีด้วยจุดหรือขีดเล็กๆ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noktacılık: küçük noktalar veya çizgilerle çizim veya boyama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chủ nghĩa chấm điểm: vẽ hoặc vẽ bằng dấu chấm hoặc dấu gạch ngang nhỏ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SLIDES_API234794351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SLIDES_API23479435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colour that cannot be mixed using other colours, for example: cyan, yellow, and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Primary colour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اللون الأساسي: لون لا يمكن مزجه مع ألوان أخرى، على سبيل المثال: الأزرق السماوي والأصفر والأرجواني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原色: 无法与其他颜色混合的颜色，例如：青色、黄色和洋红色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رنگ اولیه: رنگی که نمی توان آن را با استفاده از رنگ های دیگر مخلوط کرد، به عنوان مثال: فیروزه ای، زرد و سرخابی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기본 색상: 다른 색상과 혼합할 수 없는 색상(예: 청록색, 노란색, 자홍색)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Pangunahing kulay: isang kulay na hindi maaaring ihalo gamit ang iba pang mga kulay, halimbawa: cyan, yellow, at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Основний колір: колір, який не можна змішувати з іншими кольорами, наприклад: блакитний, жовтий і пурпурний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Ngjyra primare: një ngjyrë që nuk mund të përzihet duke përdorur ngjyra të tjera, për shembull: cian, të verdhë dhe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Առաջնային գույն: գույն, որը հնարավոր չէ խառնել այլ գույներով, օրինակ՝ ցիան, դեղին և մանուշակագույն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Primaire kleur: een kleur die niet met andere kleuren kan worden gemengd, bijvoorbeeld: cyaan, geel en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Couleur primaire: une couleur qui ne peut pas être mélangée avec d'autres couleurs, par exemple : cyan, jaune et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Primärfarbe: eine Farbe, die nicht mit anderen Farben gemischt werden kann, zum Beispiel: Cyan, Gelb und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प्राथमिक रंग: एक रंग जिसे अन्य रंगों का उपयोग करके मिश्रित नहीं किया जा सकता है, उदाहरण के लिए: सियान, पीला और मैजेंटा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原色: 他の色と混合できない色 (例: シアン、イエロー、マゼンタ)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 bingehîn: Rengek ku nikare bi rengên din were tevlihev kirin, mînakî: cyan, zer, û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प्राथमिक रंग: अन्य रंगहरू प्रयोग गरेर मिसाउन नसकिने रङ, उदाहरणका लागि: सियान, पहेंलो र म्याजेन्टा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لومړني رنګ: یو رنګ چې د نورو رنګونو په کارولو سره نشي مخلوط کیدی، د بیلګې په توګه: سیان، ژیړ، او میګینټا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ਪ੍ਰਾਇਮਰੀ ਰੰਗ: ਇੱਕ ਰੰਗ ਜਿਸ ਨੂੰ ਦੂਜੇ ਰੰਗਾਂ ਦੀ ਵਰਤੋਂ ਕਰਕੇ ਮਿਲਾਇਆ ਨਹੀਂ ਜਾ ਸਕਦਾ, ਉਦਾਹਰਨ ਲਈ: ਸਿਆਨ, ਪੀਲਾ, ਅਤੇ ਮੈਜੈਂਟਾ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Cor primária: uma cor que não pode ser misturada com outras cores, por exemplo: ciano, amarelo e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Основной цвет: цвет, который нельзя смешать с другими цветами, например: голубой, желтый и пурпурный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Midabka aasaasiga ah: midab aan lagu qasi karin iyadoo la isticmaalayo midabyo kale, tusaale ahaan: cyan, jaalle, iyo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 primario: un color que no se puede mezclar con otros colores, por ejemplo: cian, amarillo y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ya msingi: rangi ambayo haiwezi kuchanganywa kwa kutumia rangi nyingine, kwa mfano: cyan, njano na magenta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สีหลัก: สีที่ไม่สามารถผสมโดยใช้สีอื่นได้ เช่น สีฟ้า สีเหลือง และสีม่วงแดง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Ana renk: diğer renklerle karıştırılamayan bir renk; örneğin: camgöbeği, sarı ve macenta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cơ bản: một màu không thể trộn lẫn bằng các màu khác, ví dụ: lục lam, vàng và đỏ tươi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SLIDES_API971613045_1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SLIDES_API971613045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balanced colour scheme that looks like a rectangle on the colour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rectangular colour scheme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نظام الألوان مستطيلة: نظام ألوان متوازن يشبه المستطيل على عجلة الألوان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矩形配色方案: 平衡的配色方案，看起来像色轮上的矩形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طرح رنگی مستطیلی: یک طرح رنگ متعادل که مانند یک مستطیل روی چرخ رنگ به نظر می رسد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직사각형 색상 구성표: 색상환의 직사각형처럼 보이는 균형 잡힌 색상 구성표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hugis-parihaba na scheme ng kulay: isang balanseng scheme ng kulay na mukhang isang parihaba sa color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прямокутна кольорова схема: збалансована колірна схема, яка виглядає як прямокутник на колірному колі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skema drejtkëndore e ngjyrave: një skemë ngjyrash e ekuilibruar që duket si një drejtkëndësh në rrotën e ngjyrave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ուղղանկյուն գունային սխեման: հավասարակշռված գունային սխեման, որը կարծես ուղղանկյուն է գունային անիվի վրա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rechthoekig kleurenschema: een uitgebalanceerd kleurenschema dat eruitziet als een rechthoek op het kleurenwiel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schéma de couleurs rectangulaire: une palette de couleurs équilibrée qui ressemble à un rectangle sur la roue chromatique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rechteckiges Farbschema: ein ausgewogenes Farbschema, das wie ein Rechteck im Farbkreis aussieht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आयताकार रंग योजना: एक संतुलित रंग योजना जो रंग चक्र पर एक आयत की तरह दिखती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長方形の配色: カラーホイール上で長方形のように見えるバランスの取れた配色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nexşeya rengê çargoşe: nexşeyek rengînek hevseng ku li ser çerxa rengan mîna çargoşeyekê xuya dike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आयताकार रंग योजना: एक सन्तुलित रङ योजना जुन रङ व्हीलमा आयत जस्तो देखिन्छ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مستطیل رنګ سکیم: یو متوازن رنګ سکیم چې د رنګ څرخ کې د مستطیل په څیر ښکاري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ਆਇਤਾਕਾਰ ਰੰਗ ਸਕੀਮ: ਇੱਕ ਸੰਤੁਲਿਤ ਰੰਗ ਸਕੀਮ ਜੋ ਰੰਗ ਦੇ ਚੱਕਰ 'ਤੇ ਇੱਕ ਆਇਤ ਵਾਂਗ ਦਿਖਾਈ ਦਿੰਦੀ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cores retangular: um esquema de cores equilibrado que se parece com um retângulo na roda de cores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прямоугольная цветовая гамма: сбалансированная цветовая схема, которая выглядит как прямоугольник на цветовом круге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midabka leydiga ah: nidaam midab isku dheeli tiran oo u eg leydi giraanta midabka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color rectangular: un esquema de color equilibrado que parece un rectángulo en la rueda de colores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mpango wa rangi ya mstatili: mpango wa rangi ya usawa ambayo inaonekana kama mstatili kwenye gurudumu la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โทนสีสี่เหลี่ยม: โทนสีที่สมดุลซึ่งดูเหมือนสี่เหลี่ยมในวงล้อสี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dikdörtgen renk şeması: renk tekerleğinde dikdörtgene benzeyen dengeli bir renk şeması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phối màu hình chữ nhật: một bảng màu cân bằng trông giống như một hình chữ nhật trên bánh xe màu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SLIDES_API234794351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SLIDES_API23479435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colour that is created by mixing two primary colours, for example: red, green, and blue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Secondary colour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اللون الثانوي: لون يتم إنشاؤه عن طريق مزج لونين أساسيين، على سبيل المثال: الأحمر والأخضر والأزرق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次要颜色: 通过混合两种原色创建的颜色，例如：红色、绿色和蓝色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رنگ ثانویه: رنگی که از ترکیب دو رنگ اصلی ایجاد می شود، به عنوان مثال: قرمز، سبز و آبی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보조 색상: 빨간색, 녹색, 파란색과 같은 두 가지 기본 색상을 혼합하여 만들어지는 색상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Pangalawang kulay: isang kulay na nilikha sa pamamagitan ng paghahalo ng dalawang pangunahing kulay, halimbawa: pula, berde, at asul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Вторинний колір: колір, який утворюється шляхом змішування двох основних кольорів, наприклад: червоного, зеленого та синього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Ngjyra dytësore: një ngjyrë që krijohet nga përzierja e dy ngjyrave kryesore, për shembull: e kuqe, jeshile dhe blu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Երկրորդական գույն: գույն, որը ստեղծվում է երկու հիմնական գույների խառնմամբ, օրինակ՝ կարմիր, կանաչ և կապույտ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Secundaire kleur: een kleur die ontstaat door twee primaire kleuren te mengen, bijvoorbeeld: rood, groen en blauw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Couleur secondaire: une couleur créée en mélangeant deux couleurs primaires, par exemple : rouge, vert et bleu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Sekundärfarbe: eine Farbe, die durch Mischen zweier Primärfarben entsteht, zum Beispiel: Rot, Grün und Blau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द्वितीयक रंग: एक रंग जो दो प्राथमिक रंगों को मिलाकर बनाया जाता है, उदाहरण के लिए: लाल, हरा और नीला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二次色: 2 つの原色を混合することによって作成される色 (例: 赤、緑、青)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 duyemîn: Rengek ku bi tevlîhevkirina du rengên seretayî tê afirandin, wek nimûne: sor, kesk û şîn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माध्यमिक रंग: एउटा रङ जुन दुई प्राथमिक रङहरू मिसाएर सिर्जना गरिन्छ, उदाहरणका लागि: रातो, हरियो र नीलो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دوهم رنګ: یو رنګ چې د دوه لومړني رنګونو په ترکیب کې رامینځته شوی ، د مثال په توګه: سور ، شین او نیلي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ਸੈਕੰਡਰੀ ਰੰਗ: ਇੱਕ ਰੰਗ ਜੋ ਦੋ ਪ੍ਰਾਇਮਰੀ ਰੰਗਾਂ ਨੂੰ ਮਿਲਾ ਕੇ ਬਣਾਇਆ ਗਿਆ ਹੈ, ਉਦਾਹਰਨ ਲਈ: ਲਾਲ, ਹਰਾ ਅਤੇ ਨੀਲਾ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Cor secundária: uma cor criada pela mistura de duas cores primárias, por exemplo: vermelho, verde e azul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Вторичный цвет: цвет, который получается путем смешивания двух основных цветов, например: красного, зеленого и синего.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Midabka labaad: Midab lagu sameeyay isku darka laba midab oo aasaasiga ah, tusaale ahaan: casaan, cagaar, iyo buluug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 secundario: un color que se crea mezclando dos colores primarios, por ejemplo: rojo, verde y azul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ya sekondari: rangi ambayo huundwa kwa kuchanganya rangi mbili za msingi, kwa mfano: nyekundu, kijani, na bluu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สีรอง: สีที่เกิดจากการผสมแม่สีสองสี เช่น สีแดง สีเขียว และสีน้ำเงิน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İkincil renk: iki ana rengin karıştırılmasıyla elde edilen renk; örneğin: kırmızı, yeşil ve mavi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thứ cấp: màu được tạo ra bằng cách trộn hai màu cơ bản, ví dụ: đỏ, lục và lam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SLIDES_API234794351_8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SLIDES_API23479435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colour scheme using one base colour, and two colours on either side of the complementary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Split complementary colour scheme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تقسيم نظام الألوان التكميلي: نظام ألوان باستخدام لون أساسي واحد ولونين على جانبي اللون التكميلي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分割互补色方案: 使用一种基色和互补色两侧的两种颜色的配色方案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تقسیم طرح رنگ مکمل: یک طرح رنگ با استفاده از یک رنگ پایه و دو رنگ در دو طرف مکمل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분할 보색 구성표: 하나의 기본 색상과 보색의 양쪽에 두 가지 색상을 사용하는 색상 구성표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Hatiin ang komplementaryong scheme ng kulay: isang color scheme na gumagamit ng isang base na kulay, at dalawang kulay sa magkabilang gilid ng complementary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Розділена комплементарна колірна схема: колірна схема з використанням одного базового кольору та двох кольорів по обидва боки від додаткового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Ndani skemën plotësuese të ngjyrave: një skemë ngjyrash duke përdorur një ngjyrë bazë dhe dy ngjyra në të dyja anët e plotësueses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Լրացուցիչ գունային սխեման բաժանել: գունային սխեման՝ օգտագործելով մեկ հիմնական գույն, և երկու գույներ՝ լրացնողի երկու կողմերում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Gesplitst complementair kleurenschema: een kleurenschema met één basiskleur en twee kleuren aan weerszijden van de complementaire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Schéma de couleurs complémentaires divisé: une palette de couleurs utilisant une couleur de base et deux couleurs de chaque côté de la couleur complémentaire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Geteiltes Komplementärfarbschema: ein Farbschema mit einer Grundfarbe und zwei Farben auf beiden Seiten der Komplementärfarbe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विभाजित पूरक रंग योजना: एक आधार रंग और पूरक के दोनों ओर दो रंगों का उपयोग करके एक रंग योजना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分割補色スキーム: 1 つの基本色とその補色の両側に 2 つの色を使用する配色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Pîlana rengên temamker dabeş bikin: nexşeyek rengînek ku yek rengê bingehîn, û du reng li her du aliyên temamker bikar tîne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विभाजन पूरक रंग योजना: एक आधार रङ प्रयोग गरी रङ योजना, र पूरकको दुवै छेउमा दुई रङहरू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بشپړونکي رنګ سکیم تقسیم کړئ: د رنګ سکیم چې یو اساسی رنګ کاروي، او دوه رنګونه د بشپړونکي په دواړو اړخونو کې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ਸਪਲਿਟ ਪੂਰਕ ਰੰਗ ਸਕੀਮ: ਇੱਕ ਬੇਸ ਕਲਰ ਦੀ ਵਰਤੋਂ ਕਰਦੇ ਹੋਏ ਇੱਕ ਰੰਗ ਸਕੀਮ, ਅਤੇ ਪੂਰਕ ਦੇ ਦੋਵੇਂ ਪਾਸੇ ਦੋ ਰੰਗ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cores complementares dividido: um esquema de cores usando uma cor base e duas cores em cada lado da complementar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Разделенная дополнительная цветовая схема: цветовая схема, в которой используется один основной цвет и два цвета по обе стороны от дополнительного.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Kala qaybso nidaamka midabka dhammaystiran: qaab midab leh oo isticmaalaya hal midab oo sal ah, iyo laba midab oo labada dhinac ee is-kaabaya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colores complementarios divididos: una combinación de colores que utiliza un color base y dos colores a cada lado del complementario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Gawanya mpango wa rangi unaosaidia: mpango wa rangi kwa kutumia rangi moja ya msingi, na rangi mbili kwa kila upande wa nyongeza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แยกโทนสีเสริม: โทนสีที่ใช้สีพื้นฐานสีเดียว และสีสองสีที่ด้านใดด้านหนึ่งของสีคู่ตรงข้าม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Tamamlayıcı renk şemasını böl: bir temel renk ve tamamlayıcı rengin her iki yanında iki renk kullanan bir renk şeması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Phân chia phối màu bổ sung: một bảng màu sử dụng một màu cơ bản và hai màu ở hai bên của màu bổ sung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SLIDES_API234794351_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SLIDES_API23479435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colour scheme in which colours are balanced around the colour wheel in the shape of a square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Square colour scheme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نظام الألوان المربعة: نظام ألوان يتم فيه موازنة الألوان حول عجلة الألوان على شكل مربع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方形配色方案: 一种配色方案，其中颜色在方形色轮周围保持平衡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طرح رنگ مربع: یک طرح رنگی که در آن رنگ ها در اطراف چرخه رنگ به شکل مربع متعادل می شوند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정사각형 색상 구성표: 정사각형 모양의 색상환을 중심으로 색상이 균형을 이룬 색상 구성표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Square color scheme: isang color scheme kung saan ang mga kulay ay balanse sa paligid ng color wheel sa hugis ng isang parisukat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Квадратна кольорова схема: колірна схема, в якій кольори збалансовані навколо колірного кола у формі квадрата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Skema e ngjyrave katrore: një skemë ngjyrash në të cilën ngjyrat janë të balancuara rreth rrotës së ngjyrave në formën e një katrori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Քառակուսի գունային սխեման: գունային սխեման, որում գույները հավասարակշռված են գունային անիվի շուրջ՝ քառակուսու տեսքով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Vierkant kleurenschema: een kleurenschema waarin kleuren in evenwicht zijn rond het kleurenwiel in de vorm van een vierkant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Schéma de couleurs carrées: une palette de couleurs dans laquelle les couleurs sont équilibrées autour de la roue chromatique en forme de carré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Quadratisches Farbschema: ein Farbschema, bei dem die Farben rund um den Farbkreis in Form eines Quadrats ausgeglichen sind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चौकोर रंग योजना: एक रंग योजना जिसमें रंगों को एक वर्ग के आकार में रंग चक्र के चारों ओर संतुलित किया जाता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正方形の配色: 正方形の形をしたカラーホイールの周囲で色のバランスがとれた配色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Plana rengê çargoşe: nexşeyek rengînek ku tê de reng li dora çerxa rengan di şiklê çargoşeyê de hevseng 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वर्ग रंग योजना: एक रङ योजना जसमा रंगहरू वर्गको आकारमा रङ व्हील वरिपरि सन्तुलित हुन्छन्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مربع رنګ سکیم: د رنګ سکیم په کوم کې چې رنګونه د مربع په شکل کې د رنګ څرخ شاوخوا متوازن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ਵਰਗ ਰੰਗ ਸਕੀਮ: ਇੱਕ ਰੰਗ ਸਕੀਮ ਜਿਸ ਵਿੱਚ ਰੰਗ ਇੱਕ ਵਰਗ ਦੀ ਸ਼ਕਲ ਵਿੱਚ ਰੰਗ ਚੱਕਰ ਦੇ ਦੁਆਲੇ ਸੰਤੁਲਿਤ ਹੁੰਦੇ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cores quadradas: um esquema de cores em que as cores são equilibradas em torno da roda de cores na forma de um quadrado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Цветовая гамма квадрата: цветовая схема, в которой цвета сбалансированы вокруг цветового круга в форме квадрата.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Nidaamka midabka labajibbaaran: nidaamka midabka kaas oo midabada ay isku dheeli tiran yihiin agagaarka giraangiraha midabka ee qaabka labajibbaaran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color cuadrado: una combinación de colores en la que los colores se equilibran alrededor de la rueda de colores en forma de cuadrado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Mpango wa rangi ya mraba: mpango wa rangi ambayo rangi ni usawa karibu na gurudumu la rangi katika sura ya mraba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โทนสีแบบสี่เหลี่ยม: โทนสีที่มีความสมดุลของสีรอบๆ วงล้อสีที่มีรูปร่างเป็นสี่เหลี่ยมจัตุรัส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Kare renk şeması: renklerin kare şeklinde renk tekerleği etrafında dengelendiği bir renk şeması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Phối màu hình vuông: một bảng màu trong đó các màu được cân bằng xung quanh bánh xe màu theo hình vuông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SLIDES_API971613045_1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SLIDES_API971613045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experience of when one of your senses or feelings is triggered by another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الحس المواكب: تجربة عندما يتم تحفيز إحدى حواسك أو مشاعرك بواسطة أخرى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联觉: 当你的一种感觉或感觉被另一种感觉或感觉触发时的体验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تجربه زمانی که یکی از حواس یا احساسات شما توسط دیگری تحریک می شود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공감각: 당신의 감각이나 감정 중 하나가 다른 감각이나 감정에 의해 촉발될 때의 경험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ang karanasan ng kapag ang isa sa iyong mga pandama o damdamin ay na-trigger ng isa pa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синестезія: досвід, коли одне з ваших почуттів чи почуттів спрацьовує інше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sinestezi: përvoja kur një nga shqisat ose ndjenjat tuaja shkaktohet nga një tjetër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սինեստեզիա: այն փորձառությունը, երբ ձեր զգայարաններից կամ զգացմունքներից մեկը առաջանում է մյուսի կողմից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synesthesie: de ervaring wanneer een van je zintuigen of gevoelens wordt getriggerd door een andere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synesthésie: l'expérience du moment où l'un de vos sens ou sentiments est déclenché par un autre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Synästhesie: die Erfahrung, wenn einer Ihrer Sinne oder Gefühle durch einen anderen ausgelöst wird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वह अनुभव जब आपकी एक इंद्रिय या भावना दूसरे से प्रेरित होती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共感覚: 自分の感覚や感情の 1 つが別の感覚や感情によって引き起こされるときの経験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serpêhatiya dema ku yek ji hîs an hestên we ji hêla yekî din ve tê derxistin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जब तपाइँको एक इन्द्रिय वा भावना अर्को द्वारा ट्रिगर हुन्छ को अनुभव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هغه تجربه چې کله ستاسو یو حواس یا احساسات د بل لخوا رامینځته کیږي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ਦਾ ਅਨੁਭਵ ਜਦੋਂ ਤੁਹਾਡੀਆਂ ਇੰਦਰੀਆਂ ਜਾਂ ਭਾਵਨਾਵਾਂ ਵਿੱਚੋਂ ਇੱਕ ਦੂਜੇ ਦੁਆਰਾ ਸ਼ੁਰੂ ਕੀਤੀ ਜਾਂਦੀ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sinestesia: a experiência de quando um de seus sentidos ou sentimentos é desencadeado por outro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синестезия: опыт, когда одно из ваших чувств или чувств активируется другим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waayo-aragnimada ah marka mid ka mid ah dareenkaaga ama dareenkaaga uu kiciyo mid kale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sinestesia: la experiencia de cuando uno de tus sentidos o sentimientos es desencadenado por otro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synesthesia: uzoefu wa wakati moja ya hisi au hisia zako zinapochochewa na nyingine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การสังเคราะห์: ประสบการณ์เมื่อความรู้สึกหรือความรู้สึกของคุณถูกกระตุ้นโดยอีกคนหนึ่ง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sinestezi: duyularınızdan veya hislerinizden birinin diğeri tarafından tetiklenmesi deneyimi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sự gây mê: trải nghiệm khi một trong các giác quan hoặc cảm giác của bạn được kích hoạt bởi một giác quan hoặc cảm giác khác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SLIDES_API234794351_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SLIDES_API23479435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colour scheme in which colours are balanced around the colour wheel in the shape of a triangle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Triangle colour scheme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نظام الألوان المثلث: نظام ألوان يتم فيه موازنة الألوان حول عجلة الألوان على شكل مثلث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三角形配色方案: 颜色在三角形色轮周围平衡的配色方案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طرح رنگ مثلثی: یک طرح رنگی که در آن رنگ ها در اطراف چرخه رنگ به شکل مثلث متعادل می شوند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삼각형 색 구성표: 삼각형 모양의 색상환을 중심으로 색상이 균형을 이루는 배색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Triangle na scheme ng kulay: isang scheme ng kulay kung saan ang mga kulay ay balanse sa paligid ng color wheel sa hugis ng isang tatsulok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Колірна схема трикутник: колірна схема, в якій кольори збалансовані навколо колірного кола у формі трикутника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Skema e ngjyrave të trekëndëshit: një skemë ngjyrash në të cilën ngjyrat janë të balancuara rreth rrotës së ngjyrave në formën e një trekëndëshi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Եռանկյունի գունային սխեման: գունային սխեման, որում գույները հավասարակշռված են գունային անիվի շուրջ՝ եռանկյունու տեսքով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Driehoek kleurenschema: een kleurenschema waarin kleuren gebalanceerd zijn rond het kleurenwiel in de vorm van een driehoek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Schéma de couleurs triangulaires: une palette de couleurs dans laquelle les couleurs sont équilibrées autour de la roue chromatique en forme de triangle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Dreieck-Farbschema: ein Farbschema, bei dem die Farben in Form eines Dreiecks um den Farbkreis herum ausgeglichen sind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त्रिकोण रंग योजना: एक रंग योजना जिसमें रंगों को त्रिकोण के आकार में रंग चक्र के चारों ओर संतुलित किया जाता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三角形の配色: 三角形の形をしたカラーホイールの周りで色のバランスがとれた配色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 sêgoşe: nexşeyek rengîn a ku tê de reng li dora çerxa rengan di şiklê sêgoşeyekê de hevseng 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त्रिभुज रंग योजना: एक रङ योजना जसमा रंगहरू रङ व्हील वरिपरि त्रिकोणको आकारमा सन्तुलित हुन्छन्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مثلث رنګ سکیم: د رنګ سکیم په کوم کې چې رنګونه د مثلث په شکل کې د رنګ څرخ شاوخوا متوازن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ਤਿਕੋਣ ਰੰਗ ਸਕੀਮ: ਇੱਕ ਰੰਗ ਸਕੀਮ ਜਿਸ ਵਿੱਚ ਰੰਗ ਇੱਕ ਤਿਕੋਣ ਦੀ ਸ਼ਕਲ ਵਿੱਚ ਰੰਗ ਚੱਕਰ ਦੇ ਦੁਆਲੇ ਸੰਤੁਲਿਤ ਹੁੰਦੇ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cores do triângulo: um esquema de cores em que as cores são equilibradas em torno da roda de cores na forma de um triângulo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Цветовая гамма треугольника: цветовая схема, в которой цвета сбалансированы вокруг цветового круга в форме треугольника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Nidaamka midabka saddex xagal: nidaamka midabka kaas oo midabada ay isku dheeli tiran yihiin agagaarka giraangiraha midabka qaabka saddex xagal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color triangular: una combinación de colores en la que los colores se equilibran alrededor de la rueda de colores en forma de triángulo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Mpango wa rangi ya pembetatu: mpango wa rangi ambayo rangi ni usawa karibu na gurudumu la rangi katika sura ya pembetatu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โครงร่างสีสามเหลี่ยม: โทนสีที่มีความสมดุลของสีรอบๆ วงล้อสีที่มีรูปร่างเป็นรูปสามเหลี่ยม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Üçgen renk şeması: renklerin üçgen şeklinde renk tekerleği etrafında dengelendiği bir renk şeması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Phối màu hình tam giác: một bảng màu trong đó các màu được cân bằng xung quanh bánh xe màu theo hình tam giác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SLIDES_API971613045_1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SLIDES_API971613045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paint that is mixed with a lot of water to use properly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watercolour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ألوان مائية: الطلاء الذي يتم خلطه مع الكثير من الماء لاستخدامه بشكل صحيح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水彩: 与大量水混合的油漆才能正确使用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آبرنگ: رنگی که برای استفاده صحیح با آب زیادی مخلوط شده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수채화: 적절하게 사용하기 위해 물을 많이 섞어 만든 페인트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watercolor: pintura na hinaluan ng maraming tubig para magamit ng maayos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акварель: фарбу, яка змішується з великою кількістю води для правильного використання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bojëra uji: bojë që përzihet me shumë ujë për ta përdorur siç duhet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ջրաներկ: ներկ, որը խառնվում է շատ ջրի հետ՝ ճիշտ օգտագործելու համար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waterverf: verf die met veel water is gemengd om goed te kunnen gebruiken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aquarelle: peinture qui est mélangée avec beaucoup d'eau pour une utilisation correcte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Aquarell: Farbe, die mit viel Wasser gemischt wird, ist für die ordnungsgemäße Anwendung geeignet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आबरंग: ऐसा पेंट जिसे ठीक से उपयोग करने के लिए बहुत सारा पानी मिलाया गया हो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水彩: 適切に使用するには多量の水を混ぜた塗料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watercolor: boyaxa ku bi gelek avê tê tevlihev kirin da ku bi rêkûpêk were bikar anîn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पानीको रंग: राम्ररी प्रयोग गर्न धेरै पानी संग मिश्रित रंग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اوبو رنګ: هغه رنګ چې د ډیری اوبو سره مخلوط شوی ترڅو په سمه توګه وکارول شي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ਪਾਣੀ ਦਾ ਰੰਗ: ਪੇਂਟ ਜੋ ਸਹੀ ਢੰਗ ਨਾਲ ਵਰਤਣ ਲਈ ਬਹੁਤ ਸਾਰੇ ਪਾਣੀ ਨਾਲ ਮਿਲਾਇਆ ਜਾਂਦਾ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aquarela: tinta que é misturada com muita água para usar corretamente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акварель: краска, смешанная с большим количеством воды, для правильного использования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midabka biyaha: rinji lagu qaso biyo badan si loo isticmaalo si sax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acuarela: Pintura que se mezcla con mucha agua para usarla correctamente.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rangi ya maji: rangi ambayo imechanganywa na maji mengi ili kutumia vizuri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สีน้ำ: สีที่ผสมน้ำปริมาณมากเพื่อใช้อย่างเหมาะสม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suluboya: Düzgün kullanmak için bol su ile karıştırılan boya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màu nước: sơn được pha với nhiều nước để sử dụng đúng cách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SLIDES_API971613045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SLIDES_API97161304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 drawing: mixing from light to dark greys; in painting: mixing from one colour to another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blending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مزج: في الرسم: المزج بين الرمادي الفاتح والرمادي الداكن؛ وفي الرسم: الخلط من لون إلى آخر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混合: 在绘画中：从浅灰色到深灰色的混合；在绘画中：从一种颜色混合到另一种颜色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مخلوط کردن: در طراحی: مخلوط کردن از خاکستری روشن تا تیره. در نقاشی: اختلاط از یک رنگ به رنگ دیگر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블렌딩: 그림에서: 밝은 회색에서 어두운 회색까지 혼합; 그림에서: 한 색상에서 다른 색상으로 혼합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paghahalo: sa pagguhit: paghahalo mula sa liwanag hanggang sa madilim na kulay abo; sa pagpipinta: paghahalo mula sa isang kulay patungo sa isa pa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змішування: в малюнку: змішування від світлого до темно-сірого; у живописі: змішування одного кольору з іншим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përzierjen: në vizatim: përzierja nga gri të lehta në të errët; në pikturë: përzierja nga një ngjyrë në tjetrën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միաձուլում: գծագրության մեջ՝ բացից մինչև մուգ մոխրագույնների խառնում; գեղանկարչության մեջ՝ մի գույնից մյուսը խառնելը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vermengen: bij het tekenen: mengen van lichte tot donkere grijstinten; in de schilderkunst: het mengen van de ene kleur naar de andere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mélange: en dessin : mélange des gris clairs aux gris foncés ; en peinture : mélanger d'une couleur à une autre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Mischen: beim Zeichnen: Mischen von hellen zu dunklen Grautönen; in der Malerei: Mischen von einer Farbe zur anderen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सम्मिश्रण: ड्राइंग में: हल्के से गहरे भूरे रंग में मिश्रण; पेंटिंग में: एक रंग से दूसरे रंग में मिश्रण करना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ブレンドする: 描画中: 明るいグレーから暗いグレーまでを混合します。絵画において: ある色を別の色に混ぜる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tevlihevkirin: di xêzkirinê de: tevlihevkirina ji gewrên sivik berbi tarî; di boyaxkirinê de: tevlihevkirina ji rengekî bo yê din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मिश्रण: रेखाचित्रमा: हल्का देखि गाढा खैरो सम्म मिश्रण; चित्रकलामा: एक रङबाट अर्कोमा मिश्रण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مخلوط: په انځور کې: د رڼا څخه تیاره خړ ته مخلوط کول؛ په نقاشۍ کې: له یو رنګ څخه بل ته مخلوط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ਮਿਲਾਉਣਾ: ਡਰਾਇੰਗ ਵਿੱਚ: ਹਲਕੇ ਤੋਂ ਗੂੜ੍ਹੇ ਸਲੇਟੀ ਤੱਕ ਮਿਲਾਉਣਾ; ਪੇਂਟਿੰਗ ਵਿੱਚ: ਇੱਕ ਰੰਗ ਤੋਂ ਦੂਜੇ ਰੰਗ ਵਿੱਚ ਮਿਲਾਉਣਾ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Misturando: no desenho: mistura de cinzas claros a escuros; na pintura: misturar de uma cor para outra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смешивание: в рисунке: смешивание от светлого к темно-серому; в живописи: смешивание одного цвета с другим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isku dhafka: sawirka: isku dhafka iftiinka ilaa cawl madow; rinjiyeynta: isku dhafka hal midab ilaa mid kale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mezcla: en dibujo: mezcla de grises claros a oscuros; en pintura: mezclar de un color a otro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kuchanganya: katika kuchora: kuchanganya kutoka mwanga hadi kijivu giza; katika uchoraji: kuchanganya kutoka rangi moja hadi nyingine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การผสม: ในการวาดภาพ: ผสมจากสีเทาอ่อนไปเป็นสีเทาเข้ม ในการทาสี: การผสมจากสีหนึ่งไปอีกสีหนึ่ง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harmanlama: çizimde: açık grilerden koyu grilere geçiş; resimde: bir rengin diğerine karıştırılması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pha trộn: trong vẽ: trộn từ xám nhạt đến xám đậm; trong hội họa: trộn từ màu này sang màu khác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SLIDES_API971613045_1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SLIDES_API971613045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normal way of painting by adding wet paint on top of a dry painting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wet-on-dry painting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الرسم الرطب على الجاف: الطريقة العادية للرسم هي إضافة طلاء رطب فوق اللوحة الجافة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干涂湿涂: 正常的绘画方式是在干画上添加湿画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نقاشی مرطوب روی خشک: روش معمولی رنگ آمیزی با افزودن رنگ مرطوب در بالای نقاشی خشک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습식 페인팅: 마른 그림 위에 젖은 물감을 얹어 그리는 일반적인 방법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wet-on-dry na pagpipinta: ang karaniwang paraan ng pagpipinta sa pamamagitan ng pagdaragdag ng basang pintura sa ibabaw ng tuyong pagpipinta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фарбування мокрим по сухому: звичайний спосіб малювання шляхом додавання вологої фарби поверх сухої картини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pikturë e lagësht në të thatë: mënyra normale e lyerjes duke shtuar bojë të lagur sipër një pikture të thatë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թաց-չոր ներկում: Նկարելու սովորական եղանակը՝ չոր ներկի վրա թաց ներկ ավելացնելով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nat-in-droog schilderen: de normale manier van schilderen door natte verf over een droog schilderij heen aan te brengen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peinture mouillé sur sec: la manière normale de peindre en ajoutant de la peinture humide sur une peinture sèche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Nass-in-Trocken-Lackierung: die normale Art des Malens, indem man nasse Farbe auf ein trockenes Gemälde aufträgt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गीली-पर-सूखी पेंटिंग: सूखी पेंटिंग के ऊपर गीला पेंट डालकर पेंटिंग करने का सामान्य तरीका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ウェット・オン・ドライ塗装: 乾いた絵の上に湿った絵の具を加える通常の絵の描き方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boyaxkirina şil-li-zuwa: riya normal ya boyaxkirinê bi lêkirina boyaxa şil li ser tabloyek hişk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भिजेको सुक्खा चित्रकला: सुक्खा चित्रकलाको शीर्षमा भिजेको पेन्ट थपेर पेन्टिङ गर्ने सामान्य तरिका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لوند پر وچه نقاشي: د وچ نقاشۍ په سر کې د لوند پینټ اضافه کولو سره د نقاشۍ عادي لاره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ਗਿੱਲੀ-ਤੇ-ਸੁੱਕੀ ਪੇਂਟਿੰਗ: ਸੁੱਕੀ ਪੇਂਟਿੰਗ ਦੇ ਸਿਖਰ 'ਤੇ ਗਿੱਲਾ ਪੇਂਟ ਜੋੜ ਕੇ ਪੇਂਟਿੰਗ ਦਾ ਆਮ ਤਰੀਕਾ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pintura úmida sobre seca: a maneira normal de pintar adicionando tinta úmida em cima de uma pintura seca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покраска мокрым по сухому: Обычный способ рисования: нанесение влажной краски поверх сухой краски.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rinjiyeynta qoyan ee qallalan: Habka caadiga ah ee rinjiyeynta adoo ku daraya rinjiga qoyan ee dusha sare ee rinjiyeynta qalalan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pintura húmedo sobre seco: La forma normal de pintar añadiendo pintura húmeda sobre una pintura seca.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uchoraji wa mvua-kavu: njia ya kawaida ya uchoraji kwa kuongeza rangi ya mvua juu ya uchoraji kavu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การทาสีแบบเปียกบนแห้ง: วิธีการทาสีปกติโดยเติมสีเปียกทับบนสีแห้ง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ıslak-kuru boyama: kuru boyanın üzerine ıslak boya ekleyerek normal boyama yöntemi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sơn ướt trên khô: cách vẽ thông thường bằng cách thêm sơn ướt lên trên bức tranh khô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SLIDES_API234794351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SLIDES_API23479435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adding a different colour of wet paint to a painting that is already wet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Wet-on-wet painting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الرسم الرطب على الرطب: إضافة لون مختلف من الطلاء المبلل إلى لوحة مبللة بالفعل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湿碰湿绘画: 在已经湿的画上添加不同颜色的湿油漆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نقاشی خیس روی خیس: افزودن رنگ متفاوتی از رنگ مرطوب به نقاشی که از قبل خیس شده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습식 페인팅: 이미 젖은 그림에 다른 색상의 젖은 페인트를 추가하는 것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Wet-on-wet painting: pagdaragdag ng ibang kulay ng basang pintura sa isang painting na basa na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Фарбування мокрим по мокрому: додавання іншого кольору вологої фарби до картини, яка вже волога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Pikturë lagësht mbi lagësht: duke shtuar një ngjyrë të ndryshme të bojës së lagur në një pikturë që tashmë është e lagur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Թաց-թաց նկարչություն: թաց ներկի այլ գույն ավելացնելով նկարին, որն արդեն թաց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Nat-in-nat schilderen: een andere kleur natte verf toevoegen aan een schilderij dat al nat 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Peinture mouillé sur mouillé: ajouter une couleur différente de peinture humide à un tableau déjà mouillé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Nass-in-Nass-Lackierung: Hinzufügen einer anderen Farbe nasser Farbe zu einem bereits nassen Gemälde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गीली-पर-गीली पेंटिंग: किसी ऐसी पेंटिंग में, जो पहले से ही गीली है, गीले पेंट का एक अलग रंग जोड़ना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ウェット・オン・ウェット塗装: すでに濡れている絵に別の色の濡れた絵の具を追加する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Wet-li-wet painting: zêdekirina rengekî cihêreng boyaxa şil li tabloya ku jixwe şil bûye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भिजेको पेन्टिङ: पहिले नै भिजेको चित्रमा भिजेको रंगको फरक रंग थप्दै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لوند پر لوند نقاشي: په یو نقاشي کې د لوند رنګ مختلف رنګ اضافه کول چې دمخه لوند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ਗਿੱਲੀ-ਤੇ-ਗਿੱਲੀ ਪੇਂਟਿੰਗ: ਇੱਕ ਪੇਂਟਿੰਗ ਵਿੱਚ ਗਿੱਲੇ ਰੰਗ ਦਾ ਇੱਕ ਵੱਖਰਾ ਰੰਗ ਜੋੜਨਾ ਜੋ ਪਹਿਲਾਂ ਹੀ ਗਿੱਲੀ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Pintura úmida sobre molhada: adicionar uma cor diferente de tinta molhada a uma pintura que já está molhada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Покраска мокрым по мокрому: добавление другого цвета влажной краски к уже влажной картине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Rinjiyeynta qoyan-qoyan: ku darida midab kala duwan oo rinji qoyan rinjiyeyn horay u qoyan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Pintura húmedo sobre húmedo: agregar un color diferente de pintura húmeda a una pintura que ya está húmeda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Uchoraji wa mvua-kwenye: kuongeza rangi tofauti ya rangi ya mvua kwenye uchoraji ambao tayari ni mvua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การวาดภาพแบบเปียกบนเปียก: เพิ่มสีอื่นของสีเปียกให้กับภาพวาดที่เปียกอยู่แล้ว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Islak üstüne ıslak boyama: Zaten ıslak olan bir tabloya farklı bir ıslak boya rengi eklemek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Sơn ướt trên ướt: thêm một màu sơn ướt khác vào bức tranh đã ướt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SLIDES_API234794351_1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SLIDES_API23479435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ed92a7c849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ed92a7c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SLIDES_API971613045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SLIDES_API97161304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tool with hairs on the end that is used in painting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brush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فرشاة: أداة ذات شعر في نهايتها تستخدم في الرسم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刷子: 一种末端有毛的工具，用于绘画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قلم مو: ابزاری با موهای انتهایی که در نقاشی استفاده می شود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브러시: 그림을 그릴 때 사용하는 끝에 털이 있는 도구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brush: isang kasangkapan na may mga buhok sa dulo na ginagamit sa pagpipinta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пензлик: інструмент із ворсинками на кінці, який використовують у малюванні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furçë: një mjet me qime në fund që përdoret në pikturë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խոզանակ: գործիք ծայրին մազերով, որն օգտագործվում է նկարչության մեջ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borstel: een stuk gereedschap met haren aan het uiteinde dat wordt gebruikt bij het schilderen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brosse: un outil avec des poils au bout qui est utilisé en peinture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Bürste: ein Werkzeug mit Haaren am Ende, das beim Malen verwendet wird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ब्रश: अंत में बाल वाला एक उपकरण जिसका उपयोग पेंटिंग में किया जाता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みがきます: 絵を描くときに使用する、先端に毛のある道具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firçe: amûreke bi mûyên dawî ku di resimê de tê bikaranîn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ब्रश: छेउमा कपाल भएको एउटा उपकरण जुन चित्रकलामा प्रयोग गरिन्छ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برش: یوه وسیله چې په پای کې ویښتان لري چې په نقاشۍ کې کارول کیږي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ਬੁਰਸ਼: ਸਿਰੇ 'ਤੇ ਵਾਲਾਂ ਵਾਲਾ ਇੱਕ ਸੰਦ ਜੋ ਪੇਂਟਿੰਗ ਵਿੱਚ ਵਰਤਿਆ ਜਾਂਦਾ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escovar: uma ferramenta com pêlos na ponta que é usada na pintura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щетка: инструмент с волосками на конце, используемый при рисовании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buraash: qalab timo ku leh dhamaadka kaas oo loo isticmaalo rinjiyeynta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cepillar: una herramienta con pelos en el extremo que se utiliza para pintar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brashi: chombo chenye nywele mwisho ambacho hutumika katika uchoraji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แปรง: เป็นเครื่องมือที่มีขนอยู่ตรงปลายที่ใช้ในการทาสี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fırçalamak: resim yaparken kullanılan, ucu kıllı bir alet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chải: một dụng cụ có lông ở đầu dùng trong hội họa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S_API971613045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S_API97161304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mark made by a brush when you paint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brushstroke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فرشاة حد القلم: العلامة التي تصنعها الفرشاة عند الطلاء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一笔: 绘画时用画笔留下的痕迹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ضربه قلم مو: علامتی که هنگام رنگ آمیزی توسط قلم مو ایجاد می شود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붓질: 칠할 때 붓으로 만든 자국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pahid ng brush: ang marka na ginawa ng isang brush kapag nagpinta 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мазок: слід, зроблений пензликом під час малювання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penelata: shenjën e bërë nga një furçë kur pikturoni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վրձնահարված: նկարելիս խոզանակով արված նշանը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penseelstreek: de markering die een penseel maakt als je schildert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coup de pinceau: la marque faite par un pinceau quand on peint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Pinselstrich: die Markierung, die ein Pinsel beim Malen hinterlässt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ब्रश स्ट्रोक: जब आप पेंटिंग करते हैं तो ब्रश द्वारा बनाया गया निशान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筆運び: 絵を描くときにブラシで付けた跡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brushstroke: nîşana ku dema ku hûn boyax dikin bi firçeyekê tê çêkirin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ब्रशस्ट्रोक: तपाईले पेन्ट गर्दा ब्रश द्वारा बनाइएको चिन्ह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برش سټرک: هغه نښه چې د برش لخوا رامینځته کیږي کله چې تاسو رنګ کوئ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ਬੁਰਸ਼ਸਟ੍ਰੋਕ: ਜਦੋਂ ਤੁਸੀਂ ਪੇਂਟ ਕਰਦੇ ਹੋ ਤਾਂ ਬੁਰਸ਼ ਦੁਆਰਾ ਬਣਾਇਆ ਗਿਆ ਨਿਸ਼ਾਨ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pincelada: a marca feita por um pincel quando você pinta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мазок кисти: след, оставленный кистью во время рисования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buraash: calaamada lagu sameeyo burushka marka aad rinjiyayso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pincelada: La marca que hace un pincel cuando pintas.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kiharusi: alama iliyofanywa na brashi unapopaka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ฝีแปรง: เครื่องหมายที่ทำด้วยแปรงเมื่อคุณทาสี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fırça darbesi: boya yaparken fırçanın yaptığı işaret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nét vẽ: dấu vết do cọ tạo ra khi bạn vẽ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SLIDES_API971613045_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SLIDES_API97161304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an arrangement where the most important thing is in the middle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central composition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التكوين المركزي: ترتيب يكون فيه الشيء الأكثر أهمية في المنتصف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中心构图: 最重要的事情在中间的安排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ترکیب مرکزی: چیدمانی که مهمترین چیز در وسط آن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중심 구성: 가장 중요한 것이 중간에 있는 배열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sentral na komposisyon: isang kaayusan kung saan ang pinakamahalagang bagay ay nasa gitna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центральна композиція: розташування, де найважливіше знаходиться посередині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përbërje qendrore: një marrëveshje ku gjëja më e rëndësishme është në mes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կենտրոնական կազմը: պայմանավորվածություն, որտեղ ամենակարևորը մեջտեղում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centrale compositie: een arrangement waarbij het belangrijkste in het midden zit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composition centrale: un arrangement où le plus important est au milieu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zentrale Komposition: eine Anordnung, bei der das Wichtigste in der Mitte liegt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केंद्रीय रचना: एक ऐसी व्यवस्था जहां सबसे महत्वपूर्ण चीज़ बीच में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中心構成: 最も重要なものが真ん中にある配置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pêkhatina navendî: rêkeftinek ku ya herî girîng di navîn de ye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केन्द्रीय संरचना: एउटा व्यवस्था जहाँ सबैभन्दा महत्त्वपूर्ण कुरा बीचमा 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مرکزي جوړښت: یو ترتیب چیرې چې خورا مهم شی په مینځ کې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ਕੇਂਦਰੀ ਰਚਨਾ: ਇੱਕ ਵਿਵਸਥਾ ਜਿੱਥੇ ਸਭ ਤੋਂ ਮਹੱਤਵਪੂਰਨ ਚੀਜ਼ ਮੱਧ ਵਿੱਚ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composição central: um arranjo onde o mais importante está no meio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центральная композиция: расположение, в котором самое важное находится посередине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halabuurka dhexe: habayn halka waxa ugu muhiimsani yahay dhexda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composición central: un arreglo donde lo más importante está en el medio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utungaji wa kati: mpangilio ambapo jambo muhimu zaidi liko katikati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องค์ประกอบกลาง: การจัดเรียงที่สิ่งที่สำคัญที่สุดอยู่ตรงกลาง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merkezi kompozisyon: en önemli şeyin ortada olduğu bir düzenleme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thành phần trung tâm: một sự sắp xếp trong đó điều quan trọng nhất nằm ở giữa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SLIDES_API971613045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SLIDES_API97161304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adding two or more colours together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colour mixing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خلط الألوان: إضافة لونين أو أكثر معًا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混色: 将两种或多种颜色添加在一起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مخلوط کردن رنگ: اضافه کردن دو یا چند رنگ به هم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색상 혼합: 두 가지 이상의 색상을 함께 추가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paghahalo ng kulay: pagdaragdag ng dalawa o higit pang mga kulay nang magkasama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змішування кольорів: додавання двох або більше кольорів разом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përzierjen e ngjyrave: duke shtuar dy ose më shumë ngjyra së bashku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գույների խառնում: երկու կամ ավելի գույներ միասին ավելացնելով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kleur mengen: twee of meer kleuren bij elkaar voegen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mélange de couleurs: ajouter deux couleurs ou plus ensemble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Farbmischung: Hinzufügen von zwei oder mehr Farben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रंग मिश्रण: दो या दो से अधिक रंगों को एक साथ जोड़ना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混色: 2 つ以上の色を加算する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tevlihevkirina rengan: du an zêdetir rengan li hev zêde dikin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रंग मिश्रण: दुई वा बढी रंगहरू सँगै थप्दै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رنګ مخلوط: دوه یا ډیر رنګونه یوځای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ਰੰਗ ਮਿਕਸਿੰਗ: ਦੋ ਜਾਂ ਦੋ ਤੋਂ ਵੱਧ ਰੰਗ ਇਕੱਠੇ ਜੋੜਨਾ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mistura de cores: adicionando duas ou mais cores juntas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смешивание цветов: добавление двух или более цветов вместе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isku dhafka midabka: isku darka laba ama in ka badan oo midab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mezcla de colores: sumar dos o más colores juntos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kuchanganya rangi: kuongeza rangi mbili au zaidi pamoja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การผสมสี: การเพิ่มสีตั้งแต่สองสีขึ้นไปเข้าด้วยกัน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renk karıştırma: iki veya daha fazla rengin bir araya getirilmesi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trộn màu: thêm hai hoặc nhiều màu với nhau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234794351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23479435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balanced choice of colours in an artwork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Colour scheme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نظام الألوان: الاختيار المتوازن للألوان في العمل الفني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配色方案: 艺术品中色彩的平衡选择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طرح رنگ: انتخاب متعادل رنگ ها در یک اثر هنری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색상: 작품의 균형 잡힌 색상 선택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scheme ng kulay: ang balanseng pagpili ng mga kulay sa isang likhang sining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Колірна схема: збалансований вибір кольорів у творі мистецтва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Skema e ngjyrave: zgjedhja e ekuilibruar e ngjyrave në një vepër arti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Գունային սխեման: գեղարվեստական ​​ստեղծագործության գույների հավասարակշռված ընտրություն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Kleuren schema: de uitgebalanceerde kleurkeuze in een kunstwerk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Jeu de couleurs: le choix équilibré des couleurs dans une œuvre d’art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Farbschema: die ausgewogene Farbwahl in einem Kunstwerk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रंग योजना: किसी कलाकृति में रंगों का संतुलित चयन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カラースキーム: アートワーク内のバランスの取れた色の選択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Rengê rengê: hilbijartina hevseng a rengan di karekî hunerî de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रंग योजना: कलाकृतिमा रंगहरूको सन्तुलित छनोट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رنګ سکیم: په هنري کار کې د رنګونو متوازن انتخاب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ਰੰਗ ਸਕੀਮ: ਇੱਕ ਕਲਾਕਾਰੀ ਵਿੱਚ ਰੰਗਾਂ ਦੀ ਸੰਤੁਲਿਤ ਚੋਣ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cores: a escolha equilibrada de cores em uma obra de arte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Цветовая схема: сбалансированный выбор цветов в произведении искусства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Nidaamka midabka: doorashada isku dheelitiran ee midabada ee farshaxanka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Esquema de color: la elección equilibrada de colores en una obra de arte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Mpango wa rangi: uchaguzi wa usawa wa rangi katika mchoro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โทนสี: การเลือกสีที่สมดุลในงานศิลปะ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Renk şeması: bir sanat eserinde dengeli renk seçimi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Cách phối màu: sự lựa chọn cân bằng của màu sắc trong một tác phẩm nghệ thuật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SLIDES_API234794351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SLIDES_API23479435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circle of coloured sections that shows the relationships between colours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Colour wheel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عجلة الألوان: دائرة من الأقسام الملونة توضح العلاقات بين الألوان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色轮: 一圈彩色部分，显示颜色之间的关系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چرخ رنگ: دایره ای از بخش های رنگی که روابط بین رنگ ها را نشان می دهد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컬러 휠: 색상 간의 관계를 보여주는 색상 섹션의 원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Color wheel: isang bilog ng mga may kulay na seksyon na nagpapakita ng mga ugnayan sa pagitan ng mga kulay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Колірне коло: коло кольорових секцій, що показує співвідношення між кольорами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Rrota me ngjyra: një rreth me seksione me ngjyra që tregon marrëdhëniet midis ngjyrave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Գունավոր անիվ: գունավոր հատվածների շրջանակ, որը ցույց է տալիս գույների փոխհարաբերությունները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Kleurenwiel: een cirkel van gekleurde delen die de relaties tussen kleuren laat zien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Roue chromatique: un cercle de sections colorées qui montre les relations entre les couleurs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Farbrad: ein Kreis aus farbigen Abschnitten, der die Beziehungen zwischen Farben zeigt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रंग का पहिया: रंगीन खंडों का एक चक्र जो रंगों के बीच संबंध दर्शाता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カラーホイール: 色の間の関係を示す色付きのセクションの円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Tekera rengîn: çemberek ji beşên rengîn ên ku têkiliyên di navbera rengan de nîşan dide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रङ व्हील: रंगीन खण्डहरूको सर्कल जसले रङहरू बीचको सम्बन्ध देखाउँछ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رنګ څرخ: د رنګینو برخو یوه دایره چې د رنګونو ترمنځ اړیکې ښیې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ਰੰਗ ਦਾ ਚੱਕਰ: ਰੰਗਦਾਰ ਭਾਗਾਂ ਦਾ ਇੱਕ ਚੱਕਰ ਜੋ ਰੰਗਾਂ ਵਿਚਕਾਰ ਸਬੰਧਾਂ ਨੂੰ ਦਰਸਾਉਂਦਾ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Roda de cores: um círculo de seções coloridas que mostra as relações entre as cores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Цветовое колесо: круг цветных участков, показывающий взаимосвязь между цветами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Midabka midabka: goobaabin qaybaha midabka leh oo muujinaya xidhiidhka ka dhexeeya midabada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rueda de color: un círculo de secciones coloreadas que muestra las relaciones entre colores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Gurudumu la rangi: mduara wa sehemu za rangi zinazoonyesha uhusiano kati ya rangi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วงล้อสี: วงกลมของส่วนสีที่แสดงความสัมพันธ์ระหว่างสี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Renk tekerleği: renkler arasındaki ilişkileri gösteren renkli bölümlerden oluşan bir daire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Bánh xe màu: một vòng tròn gồm các phần màu thể hiện mối quan hệ giữa các màu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3807170"/>
            <a:ext cx="443589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analogous colours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groups of colours that are next to each other on the colour wheel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الألوان المتماثلة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类似色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رنگ های مشابه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유사한 색상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Katulad na mga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Аналогічні кольори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Ngjyra analoge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Նմանատիպ գույներ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Analoge kleuren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Couleurs analogues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Analoge Farben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अनुरूप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類似色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Rengên analog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समान रङहरू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ورته رنګونه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ਸਮਾਨ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Cores análogas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Аналогичные цвета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Midabada isku midka ah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Colores analogos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zinazofanana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สีที่คล้ายคลึงกัน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Benzer renkler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sắc tương tự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63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150" y="38163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4300" y="3816375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 rot="-2700893">
            <a:off x="2703214" y="4318546"/>
            <a:ext cx="816496" cy="81628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/>
          <p:nvPr/>
        </p:nvSpPr>
        <p:spPr>
          <a:xfrm rot="6300685">
            <a:off x="506085" y="4318470"/>
            <a:ext cx="816566" cy="81619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/>
          <p:nvPr/>
        </p:nvSpPr>
        <p:spPr>
          <a:xfrm rot="-8999797">
            <a:off x="4900415" y="4322785"/>
            <a:ext cx="816517" cy="81610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complementary colours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colours that are opposites on the colour wheel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الألوان التكميلية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互补色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رنگ های مکمل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보색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Mga pantulong na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Додаткові кольори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Ngjyra plotësuese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Լրացուցիչ գույներ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Complementaire kleuren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Couleurs complémentaires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Komplementärfarben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पूरक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補色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Rengên temamker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पूरक रंगहरू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بشپړونکي رنګونه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ਪੂਰਕ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Cores complementares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Дополнительные цвета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Midabada dhameystiran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Colores complementarios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za ziada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สีเสริม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Tamamlayıcı renkler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sắc bổ sung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" y="3428992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150" y="3489192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300" y="3489192"/>
            <a:ext cx="182880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2"/>
          <p:cNvCxnSpPr/>
          <p:nvPr/>
        </p:nvCxnSpPr>
        <p:spPr>
          <a:xfrm>
            <a:off x="1030950" y="3867625"/>
            <a:ext cx="0" cy="931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2"/>
          <p:cNvCxnSpPr/>
          <p:nvPr/>
        </p:nvCxnSpPr>
        <p:spPr>
          <a:xfrm>
            <a:off x="2720150" y="4164100"/>
            <a:ext cx="827400" cy="491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4969075" y="4009150"/>
            <a:ext cx="420000" cy="790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cyan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greenish-blue colour that is one of the colour primaries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ازرق سماوي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青色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فیروزه ای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청록색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Блакитний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सियान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シアン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स्यान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سیان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ਸਿਆਨ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Ciano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Голубой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cian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สีฟ้า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Camgöbeği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lục lam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0" y="3406700"/>
            <a:ext cx="6096000" cy="3451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dry brush painting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creating scratchy brushstrokes using a brush that is mostly dry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الرسم بالفرشاة الجافة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干刷绘画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نقاشی با قلم مو خشک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드라이 브러쉬 페인팅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Pagpipinta ng dry brush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Малювання сухим пензлем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Pikturë me furçë të thatë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Չոր վրձինով ներկում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Droge penseelschildering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Peinture au pinceau sec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Trockenpinselmalerei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ड्राई ब्रश पेंटिंग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ドライブラシ塗装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Wêneya firçeya hişk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सुक्खा ब्रश चित्रकारी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وچ برش نقاشي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ਸੁੱਕੀ ਬੁਰਸ਼ ਪੇਂਟਿੰਗ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Pintura com pincel seco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Картина сухой кистью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Rinjiyeynta burushka qallalan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Pintar con pincel seco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Uchoraji wa brashi kavu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การทาสีด้วยแปรงแห้ง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Kuru fırça boyama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Tranh cọ khô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63603" l="50881" r="5500" t="9756"/>
          <a:stretch/>
        </p:blipFill>
        <p:spPr>
          <a:xfrm>
            <a:off x="961013" y="3428998"/>
            <a:ext cx="4301068" cy="34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dull colours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colours that are weak, and not very vivid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الألوان الباهتة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颜色暗淡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رنگ های کسل کننده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흐릿한 색상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Mapurol na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Неяскраві кольори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Ngjyra të zbehta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Ձանձրալի գույներ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Doffe kleuren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Couleurs ternes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Stumpfe Farben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फीके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くすんだ色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Rengên hişk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नीरस रंगहरू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خړ رنګونه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ਗੂੜ੍ਹੇ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Cores opacas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Тусклые цвета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Midabo caajis ah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colores apagados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nyepesi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สีหมองคล้ำ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Donuk renkler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xỉn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0" y="5154700"/>
            <a:ext cx="2031900" cy="1703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2032036" y="5154700"/>
            <a:ext cx="2031900" cy="17031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4064072" y="5154700"/>
            <a:ext cx="2031900" cy="17031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0" y="3406700"/>
            <a:ext cx="2031900" cy="1748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2032036" y="3406700"/>
            <a:ext cx="2031900" cy="1748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4064072" y="3406700"/>
            <a:ext cx="2031900" cy="17481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flooding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putting down a layer of clean water onto the paper before adding paint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الفيضانات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洪水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جاری شدن سیل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홍수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pagbaha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затоплення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përmbytje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ջրհեղեղ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overstromingen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inondation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Überschwemmung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बाढ़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洪水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lehiyê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बाढी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سیلاب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ਹੜ੍ਹ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inundação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наводнение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daadid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inundación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mafuriko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น้ำท่วม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su baskını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lũ lụt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34431" l="6381" r="50000" t="38928"/>
          <a:stretch/>
        </p:blipFill>
        <p:spPr>
          <a:xfrm>
            <a:off x="961013" y="3429001"/>
            <a:ext cx="4301068" cy="34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intense colours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colours that are strong and very vivid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ألوان مكثفة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浓烈的色彩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رنگ های تند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강렬한 색상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Matinding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Інтенсивні кольори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Ngjyra intensive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Ինտենսիվ գույներ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Intense kleuren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Des couleurs intenses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Intensive Farben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तीव्र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強烈な色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Rengên tund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तीव्र रंगहरू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شدید رنګونه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ਤੀਬਰ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Cores intensas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Интенсивные цвета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Midabo adag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Colores intensos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kali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สีที่เข้มข้น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Yoğun renkler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sắc đậm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0" y="5154700"/>
            <a:ext cx="2031900" cy="1703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2032036" y="5154700"/>
            <a:ext cx="2031900" cy="170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4064072" y="5154700"/>
            <a:ext cx="2031900" cy="17031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0" y="3406700"/>
            <a:ext cx="2031900" cy="1748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2032036" y="3406700"/>
            <a:ext cx="2031900" cy="1748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4064072" y="3406700"/>
            <a:ext cx="2031900" cy="1748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layering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adding several small amounts of pencil or paint on top of each other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طبقات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分层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لایه بندی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레이어링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pagpapatong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нашарування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shtresimi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շերտավորում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gelaagdheid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superposition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Schichtung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लेयरिंग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レイヤリング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qatkirin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तह लगाउने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پرتونه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ਲੇਅਰਿੰਗ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camadas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наслоение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lakabayn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capas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kuweka tabaka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การแบ่งชั้น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katmanlama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xếp lớp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magenta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reddish purple (hot pink) that is one of the colour primaries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أرجواني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品红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ارغوانی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마젠타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Маджента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Մագենտա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मैजेंटा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赤紫色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म्याजेन्टा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میګینټا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ਮੈਜੈਂਟਾ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Пурпурный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สีม่วงแดง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Macenta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đỏ tươi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0" y="3406700"/>
            <a:ext cx="6096000" cy="3451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monochrome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colour scheme that only uses light and dark versions of a single colour or grey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أحادية اللون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单色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تک رنگ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단색화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monochrome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монохромний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pikturë njëngjyrëshe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մոնոխրոմ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monochroom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monochrome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einfarbig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एक रंग का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モノクロ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monochrome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मोनोक्रोम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مونوکروم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ਮੋਨੋਕ੍ਰੋਮ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monocromático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монохромный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monochrome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monocromo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monochrome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ขาวดำ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Tek renkli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Đơn sắc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0" y="5154700"/>
            <a:ext cx="1016100" cy="1703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1016023" y="5154700"/>
            <a:ext cx="1016100" cy="170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2032045" y="5154700"/>
            <a:ext cx="1016100" cy="17031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0" y="3406700"/>
            <a:ext cx="1016100" cy="1748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1016023" y="3406700"/>
            <a:ext cx="1016100" cy="1748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2032045" y="3406700"/>
            <a:ext cx="1016100" cy="1748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604" y="3406700"/>
            <a:ext cx="2664396" cy="34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non-central composition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an arrangement where the most important thing is NOT in the middle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تكوين غير مركزي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非中心组合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ترکیب غیر مرکزی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비중심 구성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hindi sentral na komposisyon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нецентральна композиція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përbërje jo qendrore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ոչ կենտրոնական կազմը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niet-centrale compositie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composition non centrale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nichtzentrale Komposition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गैर-केंद्रीय रचना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非中心的な構成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pêkhatina ne-navendî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गैर-केन्द्रीय संरचना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غیر مرکزي ترکیب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ਗੈਰ-ਕੇਂਦਰੀ ਰਚਨਾ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composição não central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нецентральная композиция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halabuurka aan dhexe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composición no central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utungaji usio wa kati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องค์ประกอบที่ไม่ใช่ส่วนกลาง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merkezi olmayan kompozisyon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thành phần không trung tâm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apron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piece of cloth that you wear to protect your clothes from getting dirty.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ساحة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围裙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پیشبند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앞치마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apron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фартух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përparëse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գոգնոց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schort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tablier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Schürze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एप्रन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エプロン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pêşmal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एप्रन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اپون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ਐਪਰਨ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avental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фартук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maro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delantal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aproni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ผ้ากันเปื้อน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apron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tạp dề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palette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painting tool that is used to mix colours on 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لوحة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调色板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جعبه رنگ نقاشی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팔레트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palette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палітра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գունապնակ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पैलेट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パレット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प्यालेट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تڼۍ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ਪੈਲੇਟ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палитра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จานสี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palet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bảng màu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pointillism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drawing or painting with small dots or dashes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التنقيطية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点画法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پوینتیلیسم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점묘법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pointilism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пуантилізм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pointilizëm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պուանտիլիզմ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pointillisme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pointillisme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Pointillismus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pointillism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点描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pointillism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बिन्दुवाद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پوائنټیلیزم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ਬਿੰਦੂਵਾਦ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pontilhismo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пуантилизм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pointilism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puntillismo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pointillism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ลัทธิชี้เอียง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noktacılık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chủ nghĩa chấm điểm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 b="34074" l="5558" r="49944" t="38653"/>
          <a:stretch/>
        </p:blipFill>
        <p:spPr>
          <a:xfrm>
            <a:off x="968425" y="3429000"/>
            <a:ext cx="4286249" cy="34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primary colour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colour that cannot be mixed using other colours, for example: </a:t>
            </a:r>
            <a:r>
              <a:rPr b="1" lang="en" sz="3300">
                <a:solidFill>
                  <a:srgbClr val="00FFFF"/>
                </a:solidFill>
                <a:latin typeface="Average"/>
                <a:ea typeface="Average"/>
                <a:cs typeface="Average"/>
                <a:sym typeface="Average"/>
              </a:rPr>
              <a:t>cyan</a:t>
            </a:r>
            <a:r>
              <a:rPr lang="en" sz="3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33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yellow</a:t>
            </a:r>
            <a:r>
              <a:rPr lang="en" sz="3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, and </a:t>
            </a:r>
            <a:r>
              <a:rPr b="1" lang="en" sz="3300">
                <a:solidFill>
                  <a:srgbClr val="FF00FF"/>
                </a:solidFill>
                <a:latin typeface="Average"/>
                <a:ea typeface="Average"/>
                <a:cs typeface="Average"/>
                <a:sym typeface="Average"/>
              </a:rPr>
              <a:t>magenta</a:t>
            </a:r>
            <a:endParaRPr b="1" sz="4500">
              <a:solidFill>
                <a:srgbClr val="FF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اللون الأساسي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原色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رنگ اولیه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기본 색상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Pangunahing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Основний колір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Ngjyra primare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Առաջնային գույն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Primaire kleur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Couleur primaire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Primärfarbe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प्राथमिक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原色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 bingehîn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प्राथमिक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لومړني رنګ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ਪ੍ਰਾਇਮਰੀ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Cor primária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Основной цвет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Midabka aasaasiga ah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 primario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ya msingi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สีหลัก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Ana renk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cơ bản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0" y="3406700"/>
            <a:ext cx="2031900" cy="3451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2032033" y="3406700"/>
            <a:ext cx="2031900" cy="345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4064067" y="3406700"/>
            <a:ext cx="2031900" cy="3451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rectangular colour scheme</a:t>
            </a:r>
            <a:endParaRPr sz="4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balanced colour scheme that looks like a rectangle on the colour wheel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نظام الألوان مستطيلة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矩形配色方案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طرح رنگی مستطیلی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직사각형 색상 구성표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hugis-parihaba na scheme 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прямокутна кольорова схема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skema drejtkëndore e ngjyrave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ուղղանկյուն գունային սխեման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rechthoekig kleurenschema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schéma de couleurs rectangulaire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rechteckiges Farbschema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आयताकार 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長方形の配色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nexşeya rengê çargoşe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आयताकार 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مستطیل رنګ سکیم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ਆਇਤਾਕਾਰ ਰੰਗ ਸਕੀਮ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cores retangular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прямоугольная цветовая гамма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midabka leydiga ah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color rectangular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mpango wa rangi ya mstatili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โทนสีสี่เหลี่ยม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dikdörtgen renk şeması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phối màu hình chữ nhật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secondary colour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colour that is created by mixing two primary colours, for example: </a:t>
            </a:r>
            <a:r>
              <a:rPr b="1" lang="en" sz="34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red</a:t>
            </a:r>
            <a:r>
              <a:rPr lang="en" sz="34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3400">
                <a:solidFill>
                  <a:srgbClr val="00FF00"/>
                </a:solidFill>
                <a:latin typeface="Average"/>
                <a:ea typeface="Average"/>
                <a:cs typeface="Average"/>
                <a:sym typeface="Average"/>
              </a:rPr>
              <a:t>green</a:t>
            </a:r>
            <a:r>
              <a:rPr lang="en" sz="34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, and </a:t>
            </a:r>
            <a:r>
              <a:rPr b="1" lang="en" sz="3400">
                <a:solidFill>
                  <a:srgbClr val="0000FF"/>
                </a:solidFill>
                <a:latin typeface="Average"/>
                <a:ea typeface="Average"/>
                <a:cs typeface="Average"/>
                <a:sym typeface="Average"/>
              </a:rPr>
              <a:t>blue</a:t>
            </a:r>
            <a:endParaRPr b="1" sz="46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اللون الثانوي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次要颜色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رنگ ثانویه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보조 색상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Pangalawang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Вторинний колір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Ngjyra dytësore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Երկրորդական գույն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Secundaire kleur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Couleur secondaire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Sekundärfarbe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द्वितीयक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二次色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 duyemîn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माध्यमिक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دوهم رنګ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ਸੈਕੰਡਰੀ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Cor secundária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Вторичный цвет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Midabka labaad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 secundario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ya sekondari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สีรอง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İkincil renk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thứ cấp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0" y="3406700"/>
            <a:ext cx="2031900" cy="345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2032033" y="3406700"/>
            <a:ext cx="2031900" cy="3451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4064067" y="3406700"/>
            <a:ext cx="2031900" cy="3451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127000" y="45720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split complementary colour scheme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colour scheme using one base colour, and two colours on either side of the complementary</a:t>
            </a: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تقسيم نظام الألوان التكميلي</a:t>
            </a:r>
            <a:endParaRPr sz="17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分割互补色方案</a:t>
            </a:r>
            <a:endParaRPr sz="17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تقسیم طرح رنگ مکمل</a:t>
            </a:r>
            <a:endParaRPr sz="17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분할 보색 구성표</a:t>
            </a:r>
            <a:endParaRPr sz="17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Hatiin ang komplementaryong scheme ng kulay</a:t>
            </a:r>
            <a:endParaRPr sz="17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Розділена комплементарна колірна схема</a:t>
            </a:r>
            <a:endParaRPr sz="17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Ndani skemën plotësuese të ngjyrave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Լրացուցիչ գունային սխեման բաժանել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Gesplitst complementair kleurenschema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Schéma de couleurs complémentaires divisé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Geteiltes Komplementärfarbschema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विभाजित पूरक रंग योजना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分割補色スキーム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Pîlana rengên temamker dabeş bikin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विभाजन पूरक रंग योजना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بشپړونکي رنګ سکیم تقسیم کړئ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ਸਪਲਿਟ ਪੂਰਕ ਰੰਗ ਸਕੀਮ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cores complementares dividido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Разделенная дополнительная цветовая схема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Kala qaybso nidaamka midabka dhammaystiran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colores complementarios divididos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Gawanya mpango wa rangi unaosaidia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แยกโทนสีเสริม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Tamamlayıcı renk şemasını böl</a:t>
            </a:r>
            <a:endParaRPr sz="13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Phân chia phối màu bổ sung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874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150" y="44874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300" y="4510525"/>
            <a:ext cx="182880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7"/>
          <p:cNvCxnSpPr/>
          <p:nvPr/>
        </p:nvCxnSpPr>
        <p:spPr>
          <a:xfrm>
            <a:off x="521875" y="5170075"/>
            <a:ext cx="605100" cy="633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7"/>
          <p:cNvCxnSpPr/>
          <p:nvPr/>
        </p:nvCxnSpPr>
        <p:spPr>
          <a:xfrm>
            <a:off x="2864225" y="5031775"/>
            <a:ext cx="644700" cy="580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7"/>
          <p:cNvCxnSpPr/>
          <p:nvPr/>
        </p:nvCxnSpPr>
        <p:spPr>
          <a:xfrm>
            <a:off x="4947225" y="5029850"/>
            <a:ext cx="242700" cy="831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37"/>
          <p:cNvCxnSpPr/>
          <p:nvPr/>
        </p:nvCxnSpPr>
        <p:spPr>
          <a:xfrm>
            <a:off x="531475" y="5170075"/>
            <a:ext cx="855000" cy="201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37"/>
          <p:cNvCxnSpPr/>
          <p:nvPr/>
        </p:nvCxnSpPr>
        <p:spPr>
          <a:xfrm>
            <a:off x="2875100" y="5054825"/>
            <a:ext cx="230400" cy="8355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37"/>
          <p:cNvCxnSpPr/>
          <p:nvPr/>
        </p:nvCxnSpPr>
        <p:spPr>
          <a:xfrm flipH="1">
            <a:off x="5184050" y="5025350"/>
            <a:ext cx="246000" cy="854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square colour scheme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colour scheme in which colours are balanced around the colour wheel in the shape of a square</a:t>
            </a:r>
            <a:endParaRPr sz="4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نظام الألوان المربعة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方形配色方案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طرح رنگ مربع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정사각형 색상 구성표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Square color scheme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Квадратна кольорова схема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Skema e ngjyrave katrore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Քառակուսի գունային սխեման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Vierkant kleurenschema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Schéma de couleurs carrées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Quadratisches Farbschema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चौकोर 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正方形の配色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Plana rengê çargoşe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वर्ग 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مربع رنګ سکیم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ਵਰਗ ਰੰਗ ਸਕੀਮ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cores quadradas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Цветовая гамма квадрата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Nidaamka midabka labajibbaaran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color cuadrado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Mpango wa rangi ya mraba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โทนสีแบบสี่เหลี่ยม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Kare renk şeması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Phối màu hình vuông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39636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636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8" y="3963667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 rot="2700000">
            <a:off x="564624" y="4546169"/>
            <a:ext cx="681792" cy="681792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0" name="Google Shape;270;p38"/>
          <p:cNvSpPr/>
          <p:nvPr/>
        </p:nvSpPr>
        <p:spPr>
          <a:xfrm rot="4500217">
            <a:off x="2707136" y="4537145"/>
            <a:ext cx="681718" cy="681718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1" name="Google Shape;271;p38"/>
          <p:cNvSpPr/>
          <p:nvPr/>
        </p:nvSpPr>
        <p:spPr>
          <a:xfrm rot="899783">
            <a:off x="4849611" y="4537145"/>
            <a:ext cx="681718" cy="681718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synesthesia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experience of when one of your senses or feelings is triggered by another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الحس المواكب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联觉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공감각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синестезія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sinestezi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սինեստեզիա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synesthésie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Synästhesie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共感覚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sinestesia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синестезия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sinestesia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synesthesia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การสังเคราะห์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sinestezi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sự gây mê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triangle colour scheme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colour scheme in which colours are balanced around the colour wheel in the shape of a triangle</a:t>
            </a:r>
            <a:endParaRPr sz="4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نظام الألوان المثلث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三角形配色方案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طرح رنگ مثلثی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삼각형 색 구성표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Triangle na scheme 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Колірна схема трикутник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Skema e ngjyrave të trekëndëshit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Եռանկյունի գունային սխեման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Driehoek kleurenschema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Schéma de couleurs triangulaires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Dreieck-Farbschema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त्रिकोण 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三角形の配色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 sêgoşe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त्रिभुज 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مثلث رنګ سکیم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ਤਿਕੋਣ ਰੰਗ ਸਕੀਮ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cores do triângulo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Цветовая гамма треугольника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Nidaamka midabka saddex xagal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color triangular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Mpango wa rangi ya pembetatu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โครงร่างสีสามเหลี่ยม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Üçgen renk şeması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Phối màu hình tam giác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84" name="Google Shape;2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3866992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66992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200" y="386699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/>
          <p:nvPr/>
        </p:nvSpPr>
        <p:spPr>
          <a:xfrm>
            <a:off x="2649450" y="4347845"/>
            <a:ext cx="797100" cy="689400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8" name="Google Shape;288;p40"/>
          <p:cNvSpPr/>
          <p:nvPr/>
        </p:nvSpPr>
        <p:spPr>
          <a:xfrm rot="1800579">
            <a:off x="563197" y="4347918"/>
            <a:ext cx="797167" cy="689367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9" name="Google Shape;289;p40"/>
          <p:cNvSpPr/>
          <p:nvPr/>
        </p:nvSpPr>
        <p:spPr>
          <a:xfrm rot="-1799459">
            <a:off x="4726097" y="4347918"/>
            <a:ext cx="797017" cy="689367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watercolour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paint that is mixed with a lot of water to use properly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ألوان مائية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水彩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آبرنگ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수채화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watercolor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акварель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bojëra uji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ջրաներկ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waterverf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aquarelle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Aquarell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आबरंग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水彩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watercolor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पानीको रंग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اوبو رنګ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ਪਾਣੀ ਦਾ ਰੰਗ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aquarela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акварель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midabka biyaha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acuarela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rangi ya maji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สีน้ำ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suluboya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màu nước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blending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mixing from one colour to another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مزج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混合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مخلوط کردن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블렌딩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paghahalo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змішування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përzierjen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միաձուլում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vermengen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mélange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Mischen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सम्मिश्रण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ブレンドする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tevlihevkirin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मिश्रण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مخلوط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ਮਿਲਾਉਣਾ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Misturando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смешивание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isku dhafka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mezcla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kuchanganya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การผสม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harmanlama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pha trộn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wet-on-dry painting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normal way of painting by adding wet paint on top of a dry painting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الرسم الرطب على الجاف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干涂湿涂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نقاشی مرطوب روی خشک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습식 페인팅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wet-on-dry na pagpipinta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фарбування мокрим по сухому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pikturë e lagësht në të thatë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թաց-չոր ներկում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nat-in-droog schilderen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peinture mouillé sur sec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Nass-in-Trocken-Lackierung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गीली-पर-सूखी पेंटिंग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ウェット・オン・ドライ塗装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boyaxkirina şil-li-zuwa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भिजेको सुक्खा चित्रकला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لوند پر وچه نقاشي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ਗਿੱਲੀ-ਤੇ-ਸੁੱਕੀ ਪੇਂਟਿੰਗ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pintura úmida sobre seca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покраска мокрым по сухому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rinjiyeynta qoyan ee qallalan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pintura húmedo sobre seco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uchoraji wa mvua-kavu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การทาสีแบบเปียกบนแห้ง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ıslak-kuru boyama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sơn ướt trên khô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 b="63604" l="49991" r="5509" t="9123"/>
          <a:stretch/>
        </p:blipFill>
        <p:spPr>
          <a:xfrm>
            <a:off x="968425" y="3428997"/>
            <a:ext cx="4286249" cy="34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wet-on-wet painting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adding a different colour of wet paint to a painting that is already wet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الرسم الرطب على الرطب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湿碰湿绘画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نقاشی خیس روی خیس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습식 페인팅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Wet-on-wet painting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Фарбування мокрим по мокрому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Pikturë lagësht mbi lagësht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Թաց-թաց նկարչություն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Nat-in-nat schilderen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Peinture mouillé sur mouillé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Nass-in-Nass-Lackierung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गीली-पर-गीली पेंटिंग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ウェット・オン・ウェット塗装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Wet-li-wet painting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भिजेको पेन्टिङ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لوند پر لوند نقاشي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ਗਿੱਲੀ-ਤੇ-ਗਿੱਲੀ ਪੇਂਟਿੰਗ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Pintura úmida sobre molhada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Покраска мокрым по мокрому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Rinjiyeynta qoyan-qoyan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Pintura húmedo sobre húmedo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Uchoraji wa mvua-kwenye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การวาดภาพแบบเปียกบนเปียก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Islak üstüne ıslak boyama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Sơn ướt trên ướt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3">
            <a:alphaModFix/>
          </a:blip>
          <a:srcRect b="4476" l="49267" r="7114" t="68883"/>
          <a:stretch/>
        </p:blipFill>
        <p:spPr>
          <a:xfrm>
            <a:off x="961021" y="3429001"/>
            <a:ext cx="4301068" cy="34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/>
          <p:nvPr/>
        </p:nvSpPr>
        <p:spPr>
          <a:xfrm>
            <a:off x="0" y="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Evaluation criteria for the watercolour painting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0" y="5080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Quality of observation: Careful detail, proportion, and shading with the goal of realism.</a:t>
            </a:r>
            <a:endParaRPr b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381000" y="889000"/>
            <a:ext cx="419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جودة الملاحظة: التفاصيل الدقيقة والتناسب والتظليل بهدف الواقعية.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观察质量：仔细的细节、比例和阴影，以实现真实感。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کیفیت مشاهده: جزئیات دقیق، تناسب و سایه با هدف واقع گرایی.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관찰 품질: 사실성을 목표로 세심한 디테일, 비율, 음영 처리.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Kalidad ng pagmamasid: Maingat na detalye, proporsyon, at pagtatabing na may layunin ng realismo.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Якість спостереження: ретельна деталізація, пропорції та затінення з метою реалістичності.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Cilësia e vëzhgimit: Detaje të kujdesshme, proporcion dhe hije me synimin e realizmit.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4572000" y="889000"/>
            <a:ext cx="4572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Qalîteya çavdêriyê: Bi mebesta realîzmê hûrgulî, nîsbet, û şidandina baldar.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Qualidade de observação: Detalhe cuidadoso, proporção e sombreamento com o objetivo de realismo.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Tayada fiirsashada: Faahfaahin taxaddar leh, saamiga, iyo hadhaynta leh yoolka dhabta ah.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Calidad de observación: Detalle, proporción y sombreado cuidadosos con el objetivo de lograr realismo.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Ubora wa uchunguzi: Maelezo ya uangalifu, uwiano, na kuweka kivuli kwa lengo la uhalisia.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Gözlem kalitesi: Gerçekçilik hedefiyle dikkatli ayrıntı, orantı ve gölgeleme.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Chất lượng quan sát: Cẩn thận chi tiết, tỷ lệ và tạo bóng với mục tiêu là hiện thực.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0" y="25400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Quality of painting technique: Excellent colour mixing, blending, brushwork, and texture.</a:t>
            </a:r>
            <a:endParaRPr b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381000" y="2921000"/>
            <a:ext cx="419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جودة تقنية الرسم: مزج الألوان ومزجها وضربها بالفرشاة والملمس بشكل ممتاز.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绘画技术质量：出色的混色、混合、笔触、质感。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کیفیت تکنیک نقاشی: ترکیب رنگ، ترکیب، قلم مو و بافت عالی.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페인팅 기술의 품질: 색상 혼합, 혼합, 필치 및 질감이 뛰어납니다.</a:t>
            </a:r>
            <a:endParaRPr sz="11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Kalidad ng pamamaraan ng pagpipinta: Napakahusay na paghahalo ng kulay, paghahalo, brushwork, at texture.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Якість техніки малювання: відмінне змішування кольорів, змішування, мазка та текстура.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Cilësia e teknikës së lyerjes: Përzierje e shkëlqyeshme e ngjyrave, përzierje, punim me penel dhe teksturë.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4572000" y="2921000"/>
            <a:ext cx="4572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Qalîteya teknîka boyaxkirinê: Tevlihevkirina rengan, tevlihevkirin, firçe, û tevnek hêja.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Qualidade da técnica de pintura: Excelente mistura de cores, mesclagem, pinceladas e textura.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Tayada farsamada rinjiyeynta: Isku dhafka midabaynta, isku dhafka, burushka, iyo texture.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Calidad de la técnica de pintura: Excelente mezcla de colores, combinación, pincelada y textura.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Ubora wa mbinu ya uchoraji: Mchanganyiko bora wa rangi, mchanganyiko, kazi ya brashi, na muundo.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Boyama tekniğinin kalitesi: Mükemmel renk karışımı, harmanlama, fırça çalışması ve doku.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Chất lượng kỹ thuật vẽ: Phối màu, hòa trộn, nét vẽ và kết cấu tuyệt vời.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1" name="Google Shape;321;p44"/>
          <p:cNvSpPr txBox="1"/>
          <p:nvPr/>
        </p:nvSpPr>
        <p:spPr>
          <a:xfrm>
            <a:off x="0" y="47244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Composition: Creating a full, well-balanced, non-central composition with a clear colour scheme.</a:t>
            </a:r>
            <a:endParaRPr b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381000" y="5105400"/>
            <a:ext cx="419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التركيب: إنشاء تركيبة كاملة ومتوازنة وغير مركزية مع نظام ألوان واضح.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构图：以清晰的配色方案创建完整、平衡、非中心的构图。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ترکیب: ایجاد یک ترکیب کامل، متعادل و غیر مرکزی با طرح رنگی واضح.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구성: 명확한 색상 구성으로 전체적이고 균형이 잘 잡혀 있으며 중심이 아닌 구성을 만듭니다.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Komposisyon: Paglikha ng buo, balanseng, hindi sentral na komposisyon na may malinaw na scheme ng kulay.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Композиція: створення повної, добре збалансованої, нецентральної композиції з чіткою кольоровою схемою.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Përbërja: Krijimi i një përbërjeje të plotë, të ekuilibruar mirë, jo qendrore me një skemë të qartë ngjyrash.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4572000" y="5105400"/>
            <a:ext cx="4572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Pêkhatin: Afirandina pêkhateyek tam, hevseng, ne-navendî bi nexşeyek rengînek zelal.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Composição: Criando uma composição completa, bem equilibrada e não central com um esquema de cores claro.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Halabuurka: Abuuritaanka buuxa, dheelitiran, halabuurka aan dhexe oo leh nidaam midab cad.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Composición: Crear una composición completa, bien equilibrada y no central con una combinación de colores clara.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Muundo: Kuunda utungaji kamili, wenye usawa, usio wa kati na mpango wa rangi wazi.</a:t>
            </a:r>
            <a:endParaRPr sz="95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Kompozisyon: Net bir renk şemasıyla tam, dengeli, merkezi olmayan bir kompozisyon oluşturmak.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Bố cục: Tạo bố cục đầy đủ, cân đối, không trung tâm với bảng màu rõ ràng.</a:t>
            </a:r>
            <a:endParaRPr sz="10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vocab goes after this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brush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tool with hairs on the end that is used in painting 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فرشاة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刷子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قلم مو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브러시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brush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пензлик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furçë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խոզանակ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borstel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brosse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Bürste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ब्रश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みがきます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firçe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ब्रश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برش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ਬੁਰਸ਼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escovar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щетка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buraash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cepillar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brashi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แปรง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fırçalamak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chải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brushstroke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mark made by a brush when you paint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فرشاة حد القلم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一笔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ضربه قلم مو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붓질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pahid ng brush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мазок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penelata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վրձնահարված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penseelstreek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coup de pinceau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Pinselstrich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ब्रश स्ट्रोक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筆運び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brushstroke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ब्रशस्ट्रोक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برش سټرک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ਬੁਰਸ਼ਸਟ੍ਰੋਕ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pincelada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мазок кисти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buraash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pincelada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kiharusi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ฝีแปรง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fırça darbesi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nét vẽ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central composition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an arrangement where the most important thing is in the middle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التكوين المركزي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中心构图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ترکیب مرکزی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중심 구성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sentral na komposisyon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центральна композиція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përbërje qendrore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կենտրոնական կազմը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centrale compositie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composition centrale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zentrale Komposition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केंद्रीय रचना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中心構成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pêkhatina navendî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केन्द्रीय संरचना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مرکزي جوړښت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ਕੇਂਦਰੀ ਰਚਨਾ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composição central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центральная композиция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halabuurka dhexe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composición central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utungaji wa kati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องค์ประกอบกลาง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merkezi kompozisyon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thành phần trung tâm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colour mixing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adding two or more colours together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خلط الألوان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混色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مخلوط کردن رنگ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색상 혼합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paghahalo 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змішування кольорів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përzierjen e ngjyrave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գույների խառնում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kleur mengen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mélange de couleurs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Farbmischung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रंग मिश्रण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混色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tevlihevkirina rengan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रंग मिश्रण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رنګ مخلوط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ਰੰਗ ਮਿਕਸਿੰਗ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mistura de cores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смешивание цветов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isku dhafka midabka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mezcla de colores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kuchanganya rangi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การผสมสี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renk karıştırma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trộn màu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3406700"/>
            <a:ext cx="6256200" cy="345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colour scheme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balanced choice of colours in an artwork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نظام الألوان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配色方案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طرح رنگ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색상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scheme ng kulay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Колірна схема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Skema e ngjyrave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Գունային սխեման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Kleuren 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Jeu de couleurs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Farbschema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カラースキーム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Rengê rengê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रंग योजना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رنګ سکیم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ਰੰਗ ਸਕੀਮ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Цветовая схема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Nidaamka midabka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Esquema de color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Mpango wa rangi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โทนสี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Renk şeması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Cách phối màu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40547" r="0" t="0"/>
          <a:stretch/>
        </p:blipFill>
        <p:spPr>
          <a:xfrm>
            <a:off x="533050" y="3429000"/>
            <a:ext cx="5157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colour wheel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circle of coloured sections that shows the relationships between colours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عجلة الألوان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色轮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چرخ رنگ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컬러 휠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Color wheel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Колірне коло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Rrota me ngjyra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Գունավոր անիվ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Kleurenwiel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Roue chromatique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Farbrad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रंग का पहिया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カラーホイール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Tekera rengîn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रङ व्हील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رنګ څرخ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ਰੰਗ ਦਾ ਚੱਕਰ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Roda de cores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Цветовое колесо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Midabka midabka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rueda de color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Gurudumu la rangi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วงล้อสี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Renk tekerleği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Bánh xe màu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0" y="3428998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947" y="3429000"/>
            <a:ext cx="261905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